
<file path=[Content_Types].xml><?xml version="1.0" encoding="utf-8"?>
<Types xmlns="http://schemas.openxmlformats.org/package/2006/content-types">
  <Default Extension="emf" ContentType="image/x-emf"/>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sldIdLst>
    <p:sldId id="256" r:id="rId5"/>
    <p:sldId id="278" r:id="rId6"/>
    <p:sldId id="279" r:id="rId7"/>
    <p:sldId id="280" r:id="rId8"/>
    <p:sldId id="281" r:id="rId9"/>
    <p:sldId id="282" r:id="rId10"/>
    <p:sldId id="283" r:id="rId11"/>
    <p:sldId id="284" r:id="rId12"/>
    <p:sldId id="285" r:id="rId13"/>
    <p:sldId id="286" r:id="rId14"/>
    <p:sldId id="287" r:id="rId15"/>
    <p:sldId id="288" r:id="rId16"/>
    <p:sldId id="289" r:id="rId17"/>
    <p:sldId id="290" r:id="rId18"/>
    <p:sldId id="292" r:id="rId19"/>
    <p:sldId id="293" r:id="rId20"/>
    <p:sldId id="294" r:id="rId21"/>
    <p:sldId id="295" r:id="rId22"/>
    <p:sldId id="296" r:id="rId23"/>
    <p:sldId id="297" r:id="rId24"/>
    <p:sldId id="298" r:id="rId25"/>
    <p:sldId id="301" r:id="rId26"/>
    <p:sldId id="299" r:id="rId27"/>
    <p:sldId id="302" r:id="rId28"/>
    <p:sldId id="303" r:id="rId29"/>
    <p:sldId id="304" r:id="rId30"/>
    <p:sldId id="305" r:id="rId31"/>
    <p:sldId id="306" r:id="rId32"/>
    <p:sldId id="307" r:id="rId33"/>
    <p:sldId id="308" r:id="rId34"/>
    <p:sldId id="309" r:id="rId35"/>
    <p:sldId id="310" r:id="rId36"/>
    <p:sldId id="277" r:id="rId37"/>
  </p:sldIdLst>
  <p:sldSz cx="20104100" cy="11309350"/>
  <p:notesSz cx="20104100" cy="11309350"/>
  <p:embeddedFontLst>
    <p:embeddedFont>
      <p:font typeface="Montserrat" panose="00000500000000000000" pitchFamily="2" charset="0"/>
      <p:regular r:id="rId38"/>
      <p:bold r:id="rId39"/>
      <p:italic r:id="rId40"/>
      <p:boldItalic r:id="rId41"/>
    </p:embeddedFont>
    <p:embeddedFont>
      <p:font typeface="Montserrat ExtraBold" panose="00000900000000000000" pitchFamily="2" charset="0"/>
      <p:bold r:id="rId42"/>
      <p:boldItalic r:id="rId43"/>
    </p:embeddedFont>
    <p:embeddedFont>
      <p:font typeface="Montserrat Light" panose="00000400000000000000" pitchFamily="2" charset="0"/>
      <p:regular r:id="rId44"/>
      <p:italic r:id="rId45"/>
    </p:embeddedFont>
    <p:embeddedFont>
      <p:font typeface="Open Sans" panose="020B0606030504020204" pitchFamily="34" charset="0"/>
      <p:regular r:id="rId46"/>
      <p:bold r:id="rId47"/>
      <p:italic r:id="rId48"/>
      <p:boldItalic r:id="rId49"/>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0E3ABB-C11A-BBD9-2802-532C104E159E}" v="1" dt="2022-01-25T14:55:06.476"/>
    <p1510:client id="{67B79760-9B19-EA06-B321-81BE3DC8DF22}" v="11" dt="2022-01-28T13:28:15.146"/>
    <p1510:client id="{E26C3A5A-D7F9-6D2D-9C24-7E05DE01AA21}" v="11" dt="2021-11-30T01:30:03.168"/>
    <p1510:client id="{E274CB7D-D5F6-CB88-97F7-1F9BAF23F222}" v="10" dt="2021-11-30T01:31:45.183"/>
    <p1510:client id="{E997C4D9-1869-CBC7-0693-58570764A1CA}" v="16" dt="2022-08-15T19:44:12.365"/>
    <p1510:client id="{F9CA789C-FA2B-ABC1-4746-E0D93CC19689}" v="1" dt="2022-01-26T14:38:05.24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29" d="100"/>
          <a:sy n="29" d="100"/>
        </p:scale>
        <p:origin x="82" y="78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4.fntdata"/><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Miguel Leal da Silva" userId="S::lucas.msilva@sp.senai.br::5c40faec-5f1f-47e9-a958-68edb761d629" providerId="AD" clId="Web-{E26C3A5A-D7F9-6D2D-9C24-7E05DE01AA21}"/>
    <pc:docChg chg="modSld">
      <pc:chgData name="Lucas Miguel Leal da Silva" userId="S::lucas.msilva@sp.senai.br::5c40faec-5f1f-47e9-a958-68edb761d629" providerId="AD" clId="Web-{E26C3A5A-D7F9-6D2D-9C24-7E05DE01AA21}" dt="2021-11-30T01:30:03.168" v="10" actId="1076"/>
      <pc:docMkLst>
        <pc:docMk/>
      </pc:docMkLst>
      <pc:sldChg chg="modSp">
        <pc:chgData name="Lucas Miguel Leal da Silva" userId="S::lucas.msilva@sp.senai.br::5c40faec-5f1f-47e9-a958-68edb761d629" providerId="AD" clId="Web-{E26C3A5A-D7F9-6D2D-9C24-7E05DE01AA21}" dt="2021-11-30T01:25:45.023" v="3" actId="1076"/>
        <pc:sldMkLst>
          <pc:docMk/>
          <pc:sldMk cId="0" sldId="256"/>
        </pc:sldMkLst>
        <pc:spChg chg="mod">
          <ac:chgData name="Lucas Miguel Leal da Silva" userId="S::lucas.msilva@sp.senai.br::5c40faec-5f1f-47e9-a958-68edb761d629" providerId="AD" clId="Web-{E26C3A5A-D7F9-6D2D-9C24-7E05DE01AA21}" dt="2021-11-30T01:25:45.023" v="3" actId="1076"/>
          <ac:spMkLst>
            <pc:docMk/>
            <pc:sldMk cId="0" sldId="256"/>
            <ac:spMk id="4" creationId="{00000000-0000-0000-0000-000000000000}"/>
          </ac:spMkLst>
        </pc:spChg>
        <pc:spChg chg="mod">
          <ac:chgData name="Lucas Miguel Leal da Silva" userId="S::lucas.msilva@sp.senai.br::5c40faec-5f1f-47e9-a958-68edb761d629" providerId="AD" clId="Web-{E26C3A5A-D7F9-6D2D-9C24-7E05DE01AA21}" dt="2021-11-30T01:10:29.601" v="1" actId="1076"/>
          <ac:spMkLst>
            <pc:docMk/>
            <pc:sldMk cId="0" sldId="256"/>
            <ac:spMk id="5" creationId="{00000000-0000-0000-0000-000000000000}"/>
          </ac:spMkLst>
        </pc:spChg>
      </pc:sldChg>
      <pc:sldChg chg="modSp">
        <pc:chgData name="Lucas Miguel Leal da Silva" userId="S::lucas.msilva@sp.senai.br::5c40faec-5f1f-47e9-a958-68edb761d629" providerId="AD" clId="Web-{E26C3A5A-D7F9-6D2D-9C24-7E05DE01AA21}" dt="2021-11-30T01:29:48.168" v="5" actId="1076"/>
        <pc:sldMkLst>
          <pc:docMk/>
          <pc:sldMk cId="0" sldId="257"/>
        </pc:sldMkLst>
        <pc:spChg chg="mod">
          <ac:chgData name="Lucas Miguel Leal da Silva" userId="S::lucas.msilva@sp.senai.br::5c40faec-5f1f-47e9-a958-68edb761d629" providerId="AD" clId="Web-{E26C3A5A-D7F9-6D2D-9C24-7E05DE01AA21}" dt="2021-11-30T01:29:48.168" v="5" actId="1076"/>
          <ac:spMkLst>
            <pc:docMk/>
            <pc:sldMk cId="0" sldId="257"/>
            <ac:spMk id="71" creationId="{00000000-0000-0000-0000-000000000000}"/>
          </ac:spMkLst>
        </pc:spChg>
        <pc:grpChg chg="mod">
          <ac:chgData name="Lucas Miguel Leal da Silva" userId="S::lucas.msilva@sp.senai.br::5c40faec-5f1f-47e9-a958-68edb761d629" providerId="AD" clId="Web-{E26C3A5A-D7F9-6D2D-9C24-7E05DE01AA21}" dt="2021-11-30T01:26:18.805" v="4" actId="1076"/>
          <ac:grpSpMkLst>
            <pc:docMk/>
            <pc:sldMk cId="0" sldId="257"/>
            <ac:grpSpMk id="4" creationId="{00000000-0000-0000-0000-000000000000}"/>
          </ac:grpSpMkLst>
        </pc:grpChg>
      </pc:sldChg>
      <pc:sldChg chg="modSp">
        <pc:chgData name="Lucas Miguel Leal da Silva" userId="S::lucas.msilva@sp.senai.br::5c40faec-5f1f-47e9-a958-68edb761d629" providerId="AD" clId="Web-{E26C3A5A-D7F9-6D2D-9C24-7E05DE01AA21}" dt="2021-11-30T01:30:03.168" v="10" actId="1076"/>
        <pc:sldMkLst>
          <pc:docMk/>
          <pc:sldMk cId="0" sldId="258"/>
        </pc:sldMkLst>
        <pc:spChg chg="mod">
          <ac:chgData name="Lucas Miguel Leal da Silva" userId="S::lucas.msilva@sp.senai.br::5c40faec-5f1f-47e9-a958-68edb761d629" providerId="AD" clId="Web-{E26C3A5A-D7F9-6D2D-9C24-7E05DE01AA21}" dt="2021-11-30T01:30:03.168" v="10" actId="1076"/>
          <ac:spMkLst>
            <pc:docMk/>
            <pc:sldMk cId="0" sldId="258"/>
            <ac:spMk id="68" creationId="{00000000-0000-0000-0000-000000000000}"/>
          </ac:spMkLst>
        </pc:spChg>
        <pc:grpChg chg="mod">
          <ac:chgData name="Lucas Miguel Leal da Silva" userId="S::lucas.msilva@sp.senai.br::5c40faec-5f1f-47e9-a958-68edb761d629" providerId="AD" clId="Web-{E26C3A5A-D7F9-6D2D-9C24-7E05DE01AA21}" dt="2021-11-30T01:29:51.324" v="6" actId="1076"/>
          <ac:grpSpMkLst>
            <pc:docMk/>
            <pc:sldMk cId="0" sldId="258"/>
            <ac:grpSpMk id="66" creationId="{00000000-0000-0000-0000-000000000000}"/>
          </ac:grpSpMkLst>
        </pc:grpChg>
      </pc:sldChg>
    </pc:docChg>
  </pc:docChgLst>
  <pc:docChgLst>
    <pc:chgData name="Aruana Marcondes" userId="S::aruana.marcondes@sp.senai.br::3b5ba883-9796-4925-87dd-7395c5a849ef" providerId="AD" clId="Web-{F9CA789C-FA2B-ABC1-4746-E0D93CC19689}"/>
    <pc:docChg chg="modSld">
      <pc:chgData name="Aruana Marcondes" userId="S::aruana.marcondes@sp.senai.br::3b5ba883-9796-4925-87dd-7395c5a849ef" providerId="AD" clId="Web-{F9CA789C-FA2B-ABC1-4746-E0D93CC19689}" dt="2022-01-26T14:38:05.244" v="0"/>
      <pc:docMkLst>
        <pc:docMk/>
      </pc:docMkLst>
      <pc:sldChg chg="delSp">
        <pc:chgData name="Aruana Marcondes" userId="S::aruana.marcondes@sp.senai.br::3b5ba883-9796-4925-87dd-7395c5a849ef" providerId="AD" clId="Web-{F9CA789C-FA2B-ABC1-4746-E0D93CC19689}" dt="2022-01-26T14:38:05.244" v="0"/>
        <pc:sldMkLst>
          <pc:docMk/>
          <pc:sldMk cId="0" sldId="258"/>
        </pc:sldMkLst>
        <pc:picChg chg="del">
          <ac:chgData name="Aruana Marcondes" userId="S::aruana.marcondes@sp.senai.br::3b5ba883-9796-4925-87dd-7395c5a849ef" providerId="AD" clId="Web-{F9CA789C-FA2B-ABC1-4746-E0D93CC19689}" dt="2022-01-26T14:38:05.244" v="0"/>
          <ac:picMkLst>
            <pc:docMk/>
            <pc:sldMk cId="0" sldId="258"/>
            <ac:picMk id="66" creationId="{06106D5E-0E16-4805-AB25-BF77A3F07626}"/>
          </ac:picMkLst>
        </pc:picChg>
      </pc:sldChg>
    </pc:docChg>
  </pc:docChgLst>
  <pc:docChgLst>
    <pc:chgData name="Lucas Miguel Leal da Silva" userId="S::lucas.msilva@sp.senai.br::5c40faec-5f1f-47e9-a958-68edb761d629" providerId="AD" clId="Web-{E274CB7D-D5F6-CB88-97F7-1F9BAF23F222}"/>
    <pc:docChg chg="modSld">
      <pc:chgData name="Lucas Miguel Leal da Silva" userId="S::lucas.msilva@sp.senai.br::5c40faec-5f1f-47e9-a958-68edb761d629" providerId="AD" clId="Web-{E274CB7D-D5F6-CB88-97F7-1F9BAF23F222}" dt="2021-11-30T01:31:45.183" v="9"/>
      <pc:docMkLst>
        <pc:docMk/>
      </pc:docMkLst>
      <pc:sldChg chg="addSp delSp modSp">
        <pc:chgData name="Lucas Miguel Leal da Silva" userId="S::lucas.msilva@sp.senai.br::5c40faec-5f1f-47e9-a958-68edb761d629" providerId="AD" clId="Web-{E274CB7D-D5F6-CB88-97F7-1F9BAF23F222}" dt="2021-11-30T01:31:45.183" v="9"/>
        <pc:sldMkLst>
          <pc:docMk/>
          <pc:sldMk cId="0" sldId="257"/>
        </pc:sldMkLst>
        <pc:spChg chg="del mod">
          <ac:chgData name="Lucas Miguel Leal da Silva" userId="S::lucas.msilva@sp.senai.br::5c40faec-5f1f-47e9-a958-68edb761d629" providerId="AD" clId="Web-{E274CB7D-D5F6-CB88-97F7-1F9BAF23F222}" dt="2021-11-30T01:31:37.698" v="7"/>
          <ac:spMkLst>
            <pc:docMk/>
            <pc:sldMk cId="0" sldId="257"/>
            <ac:spMk id="71" creationId="{00000000-0000-0000-0000-000000000000}"/>
          </ac:spMkLst>
        </pc:spChg>
        <pc:spChg chg="add mod">
          <ac:chgData name="Lucas Miguel Leal da Silva" userId="S::lucas.msilva@sp.senai.br::5c40faec-5f1f-47e9-a958-68edb761d629" providerId="AD" clId="Web-{E274CB7D-D5F6-CB88-97F7-1F9BAF23F222}" dt="2021-11-30T01:31:42.995" v="8"/>
          <ac:spMkLst>
            <pc:docMk/>
            <pc:sldMk cId="0" sldId="257"/>
            <ac:spMk id="77" creationId="{1A8410D5-09A9-4E9A-8324-AE05DD12526F}"/>
          </ac:spMkLst>
        </pc:spChg>
        <pc:spChg chg="add del mod">
          <ac:chgData name="Lucas Miguel Leal da Silva" userId="S::lucas.msilva@sp.senai.br::5c40faec-5f1f-47e9-a958-68edb761d629" providerId="AD" clId="Web-{E274CB7D-D5F6-CB88-97F7-1F9BAF23F222}" dt="2021-11-30T01:31:45.183" v="9"/>
          <ac:spMkLst>
            <pc:docMk/>
            <pc:sldMk cId="0" sldId="257"/>
            <ac:spMk id="79" creationId="{F8D9D440-CCAE-4CA4-875F-AD08D54F116D}"/>
          </ac:spMkLst>
        </pc:spChg>
        <pc:grpChg chg="del mod">
          <ac:chgData name="Lucas Miguel Leal da Silva" userId="S::lucas.msilva@sp.senai.br::5c40faec-5f1f-47e9-a958-68edb761d629" providerId="AD" clId="Web-{E274CB7D-D5F6-CB88-97F7-1F9BAF23F222}" dt="2021-11-30T01:31:06.979" v="2"/>
          <ac:grpSpMkLst>
            <pc:docMk/>
            <pc:sldMk cId="0" sldId="257"/>
            <ac:grpSpMk id="4" creationId="{00000000-0000-0000-0000-000000000000}"/>
          </ac:grpSpMkLst>
        </pc:grpChg>
        <pc:grpChg chg="add">
          <ac:chgData name="Lucas Miguel Leal da Silva" userId="S::lucas.msilva@sp.senai.br::5c40faec-5f1f-47e9-a958-68edb761d629" providerId="AD" clId="Web-{E274CB7D-D5F6-CB88-97F7-1F9BAF23F222}" dt="2021-11-30T01:31:20.510" v="5"/>
          <ac:grpSpMkLst>
            <pc:docMk/>
            <pc:sldMk cId="0" sldId="257"/>
            <ac:grpSpMk id="75" creationId="{0BCB4BF7-1C02-4670-98EB-A548B299ADD0}"/>
          </ac:grpSpMkLst>
        </pc:grpChg>
      </pc:sldChg>
      <pc:sldChg chg="addSp delSp">
        <pc:chgData name="Lucas Miguel Leal da Silva" userId="S::lucas.msilva@sp.senai.br::5c40faec-5f1f-47e9-a958-68edb761d629" providerId="AD" clId="Web-{E274CB7D-D5F6-CB88-97F7-1F9BAF23F222}" dt="2021-11-30T01:31:18.042" v="4"/>
        <pc:sldMkLst>
          <pc:docMk/>
          <pc:sldMk cId="0" sldId="258"/>
        </pc:sldMkLst>
        <pc:grpChg chg="del">
          <ac:chgData name="Lucas Miguel Leal da Silva" userId="S::lucas.msilva@sp.senai.br::5c40faec-5f1f-47e9-a958-68edb761d629" providerId="AD" clId="Web-{E274CB7D-D5F6-CB88-97F7-1F9BAF23F222}" dt="2021-11-30T01:31:18.042" v="4"/>
          <ac:grpSpMkLst>
            <pc:docMk/>
            <pc:sldMk cId="0" sldId="258"/>
            <ac:grpSpMk id="66" creationId="{00000000-0000-0000-0000-000000000000}"/>
          </ac:grpSpMkLst>
        </pc:grpChg>
        <pc:grpChg chg="add">
          <ac:chgData name="Lucas Miguel Leal da Silva" userId="S::lucas.msilva@sp.senai.br::5c40faec-5f1f-47e9-a958-68edb761d629" providerId="AD" clId="Web-{E274CB7D-D5F6-CB88-97F7-1F9BAF23F222}" dt="2021-11-30T01:31:14.854" v="3"/>
          <ac:grpSpMkLst>
            <pc:docMk/>
            <pc:sldMk cId="0" sldId="258"/>
            <ac:grpSpMk id="75" creationId="{28DCA77A-25D6-4AC8-926C-CA966CB46EF3}"/>
          </ac:grpSpMkLst>
        </pc:grpChg>
      </pc:sldChg>
    </pc:docChg>
  </pc:docChgLst>
  <pc:docChgLst>
    <pc:chgData name="Aruana Marcondes" userId="S::aruana.marcondes@sp.senai.br::3b5ba883-9796-4925-87dd-7395c5a849ef" providerId="AD" clId="Web-{280E3ABB-C11A-BBD9-2802-532C104E159E}"/>
    <pc:docChg chg="modSld">
      <pc:chgData name="Aruana Marcondes" userId="S::aruana.marcondes@sp.senai.br::3b5ba883-9796-4925-87dd-7395c5a849ef" providerId="AD" clId="Web-{280E3ABB-C11A-BBD9-2802-532C104E159E}" dt="2022-01-25T14:55:06.476" v="0"/>
      <pc:docMkLst>
        <pc:docMk/>
      </pc:docMkLst>
      <pc:sldChg chg="addSp modSp">
        <pc:chgData name="Aruana Marcondes" userId="S::aruana.marcondes@sp.senai.br::3b5ba883-9796-4925-87dd-7395c5a849ef" providerId="AD" clId="Web-{280E3ABB-C11A-BBD9-2802-532C104E159E}" dt="2022-01-25T14:55:06.476" v="0"/>
        <pc:sldMkLst>
          <pc:docMk/>
          <pc:sldMk cId="0" sldId="258"/>
        </pc:sldMkLst>
        <pc:picChg chg="add mod">
          <ac:chgData name="Aruana Marcondes" userId="S::aruana.marcondes@sp.senai.br::3b5ba883-9796-4925-87dd-7395c5a849ef" providerId="AD" clId="Web-{280E3ABB-C11A-BBD9-2802-532C104E159E}" dt="2022-01-25T14:55:06.476" v="0"/>
          <ac:picMkLst>
            <pc:docMk/>
            <pc:sldMk cId="0" sldId="258"/>
            <ac:picMk id="66" creationId="{06106D5E-0E16-4805-AB25-BF77A3F07626}"/>
          </ac:picMkLst>
        </pc:picChg>
      </pc:sldChg>
    </pc:docChg>
  </pc:docChgLst>
  <pc:docChgLst>
    <pc:chgData name="Adelia Bianca Magi de Moura" userId="S::adelia.moura@sp.senai.br::1d064294-64c6-4623-8dcc-126153f5c19e" providerId="AD" clId="Web-{E997C4D9-1869-CBC7-0693-58570764A1CA}"/>
    <pc:docChg chg="modSld">
      <pc:chgData name="Adelia Bianca Magi de Moura" userId="S::adelia.moura@sp.senai.br::1d064294-64c6-4623-8dcc-126153f5c19e" providerId="AD" clId="Web-{E997C4D9-1869-CBC7-0693-58570764A1CA}" dt="2022-08-15T19:44:12.365" v="15" actId="1076"/>
      <pc:docMkLst>
        <pc:docMk/>
      </pc:docMkLst>
      <pc:sldChg chg="addSp delSp modSp">
        <pc:chgData name="Adelia Bianca Magi de Moura" userId="S::adelia.moura@sp.senai.br::1d064294-64c6-4623-8dcc-126153f5c19e" providerId="AD" clId="Web-{E997C4D9-1869-CBC7-0693-58570764A1CA}" dt="2022-08-15T19:44:12.365" v="15" actId="1076"/>
        <pc:sldMkLst>
          <pc:docMk/>
          <pc:sldMk cId="0" sldId="277"/>
        </pc:sldMkLst>
        <pc:spChg chg="add del">
          <ac:chgData name="Adelia Bianca Magi de Moura" userId="S::adelia.moura@sp.senai.br::1d064294-64c6-4623-8dcc-126153f5c19e" providerId="AD" clId="Web-{E997C4D9-1869-CBC7-0693-58570764A1CA}" dt="2022-08-15T19:44:00.364" v="11"/>
          <ac:spMkLst>
            <pc:docMk/>
            <pc:sldMk cId="0" sldId="277"/>
            <ac:spMk id="4" creationId="{00000000-0000-0000-0000-000000000000}"/>
          </ac:spMkLst>
        </pc:spChg>
        <pc:spChg chg="mod">
          <ac:chgData name="Adelia Bianca Magi de Moura" userId="S::adelia.moura@sp.senai.br::1d064294-64c6-4623-8dcc-126153f5c19e" providerId="AD" clId="Web-{E997C4D9-1869-CBC7-0693-58570764A1CA}" dt="2022-08-15T19:44:12.365" v="15" actId="1076"/>
          <ac:spMkLst>
            <pc:docMk/>
            <pc:sldMk cId="0" sldId="277"/>
            <ac:spMk id="5" creationId="{00000000-0000-0000-0000-000000000000}"/>
          </ac:spMkLst>
        </pc:spChg>
        <pc:grpChg chg="mod">
          <ac:chgData name="Adelia Bianca Magi de Moura" userId="S::adelia.moura@sp.senai.br::1d064294-64c6-4623-8dcc-126153f5c19e" providerId="AD" clId="Web-{E997C4D9-1869-CBC7-0693-58570764A1CA}" dt="2022-08-15T19:44:06.521" v="13" actId="1076"/>
          <ac:grpSpMkLst>
            <pc:docMk/>
            <pc:sldMk cId="0" sldId="277"/>
            <ac:grpSpMk id="2" creationId="{00000000-0000-0000-0000-000000000000}"/>
          </ac:grpSpMkLst>
        </pc:grpChg>
        <pc:grpChg chg="mod">
          <ac:chgData name="Adelia Bianca Magi de Moura" userId="S::adelia.moura@sp.senai.br::1d064294-64c6-4623-8dcc-126153f5c19e" providerId="AD" clId="Web-{E997C4D9-1869-CBC7-0693-58570764A1CA}" dt="2022-08-15T19:43:38.489" v="10" actId="1076"/>
          <ac:grpSpMkLst>
            <pc:docMk/>
            <pc:sldMk cId="0" sldId="277"/>
            <ac:grpSpMk id="8" creationId="{00000000-0000-0000-0000-000000000000}"/>
          </ac:grpSpMkLst>
        </pc:grpChg>
      </pc:sldChg>
    </pc:docChg>
  </pc:docChgLst>
  <pc:docChgLst>
    <pc:chgData name="Luciana Seguin E Seguin" userId="S::luciana.seguin@sp.senai.br::c06bbc8a-9dca-427a-8349-4d2edc3ff980" providerId="AD" clId="Web-{67B79760-9B19-EA06-B321-81BE3DC8DF22}"/>
    <pc:docChg chg="modSld">
      <pc:chgData name="Luciana Seguin E Seguin" userId="S::luciana.seguin@sp.senai.br::c06bbc8a-9dca-427a-8349-4d2edc3ff980" providerId="AD" clId="Web-{67B79760-9B19-EA06-B321-81BE3DC8DF22}" dt="2022-01-28T13:28:15.146" v="5" actId="20577"/>
      <pc:docMkLst>
        <pc:docMk/>
      </pc:docMkLst>
      <pc:sldChg chg="modSp">
        <pc:chgData name="Luciana Seguin E Seguin" userId="S::luciana.seguin@sp.senai.br::c06bbc8a-9dca-427a-8349-4d2edc3ff980" providerId="AD" clId="Web-{67B79760-9B19-EA06-B321-81BE3DC8DF22}" dt="2022-01-28T13:27:58.270" v="2" actId="20577"/>
        <pc:sldMkLst>
          <pc:docMk/>
          <pc:sldMk cId="0" sldId="261"/>
        </pc:sldMkLst>
        <pc:spChg chg="mod">
          <ac:chgData name="Luciana Seguin E Seguin" userId="S::luciana.seguin@sp.senai.br::c06bbc8a-9dca-427a-8349-4d2edc3ff980" providerId="AD" clId="Web-{67B79760-9B19-EA06-B321-81BE3DC8DF22}" dt="2022-01-28T13:27:58.270" v="2" actId="20577"/>
          <ac:spMkLst>
            <pc:docMk/>
            <pc:sldMk cId="0" sldId="261"/>
            <ac:spMk id="15" creationId="{00000000-0000-0000-0000-000000000000}"/>
          </ac:spMkLst>
        </pc:spChg>
      </pc:sldChg>
      <pc:sldChg chg="modSp">
        <pc:chgData name="Luciana Seguin E Seguin" userId="S::luciana.seguin@sp.senai.br::c06bbc8a-9dca-427a-8349-4d2edc3ff980" providerId="AD" clId="Web-{67B79760-9B19-EA06-B321-81BE3DC8DF22}" dt="2022-01-28T13:28:15.146" v="5" actId="20577"/>
        <pc:sldMkLst>
          <pc:docMk/>
          <pc:sldMk cId="0" sldId="270"/>
        </pc:sldMkLst>
        <pc:spChg chg="mod">
          <ac:chgData name="Luciana Seguin E Seguin" userId="S::luciana.seguin@sp.senai.br::c06bbc8a-9dca-427a-8349-4d2edc3ff980" providerId="AD" clId="Web-{67B79760-9B19-EA06-B321-81BE3DC8DF22}" dt="2022-01-28T13:28:15.146" v="5" actId="20577"/>
          <ac:spMkLst>
            <pc:docMk/>
            <pc:sldMk cId="0" sldId="270"/>
            <ac:spMk id="75"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100" b="0" i="0">
                <a:solidFill>
                  <a:srgbClr val="333333"/>
                </a:solidFill>
                <a:latin typeface="Montserrat Light"/>
                <a:cs typeface="Montserrat Light"/>
              </a:defRPr>
            </a:lvl1pPr>
          </a:lstStyle>
          <a:p>
            <a:endParaRPr/>
          </a:p>
        </p:txBody>
      </p:sp>
      <p:sp>
        <p:nvSpPr>
          <p:cNvPr id="3" name="Holder 3"/>
          <p:cNvSpPr>
            <a:spLocks noGrp="1"/>
          </p:cNvSpPr>
          <p:nvPr>
            <p:ph type="body" idx="1"/>
          </p:nvPr>
        </p:nvSpPr>
        <p:spPr/>
        <p:txBody>
          <a:bodyPr lIns="0" tIns="0" rIns="0" bIns="0"/>
          <a:lstStyle>
            <a:lvl1pPr>
              <a:defRPr sz="2400" b="0" i="0">
                <a:solidFill>
                  <a:srgbClr val="4D4D4D"/>
                </a:solidFill>
                <a:latin typeface="Montserrat"/>
                <a:cs typeface="Montserra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052050" y="0"/>
            <a:ext cx="10052050" cy="11151870"/>
          </a:xfrm>
          <a:custGeom>
            <a:avLst/>
            <a:gdLst/>
            <a:ahLst/>
            <a:cxnLst/>
            <a:rect l="l" t="t" r="r" b="b"/>
            <a:pathLst>
              <a:path w="10052050" h="11151870">
                <a:moveTo>
                  <a:pt x="0" y="11151492"/>
                </a:moveTo>
                <a:lnTo>
                  <a:pt x="10052039" y="11151492"/>
                </a:lnTo>
                <a:lnTo>
                  <a:pt x="10052039" y="0"/>
                </a:lnTo>
                <a:lnTo>
                  <a:pt x="0" y="0"/>
                </a:lnTo>
                <a:lnTo>
                  <a:pt x="0" y="11151492"/>
                </a:lnTo>
                <a:close/>
              </a:path>
            </a:pathLst>
          </a:custGeom>
          <a:solidFill>
            <a:srgbClr val="1A1A1A"/>
          </a:solidFill>
        </p:spPr>
        <p:txBody>
          <a:bodyPr wrap="square" lIns="0" tIns="0" rIns="0" bIns="0" rtlCol="0"/>
          <a:lstStyle/>
          <a:p>
            <a:endParaRPr/>
          </a:p>
        </p:txBody>
      </p:sp>
      <p:sp>
        <p:nvSpPr>
          <p:cNvPr id="17" name="bg object 17"/>
          <p:cNvSpPr/>
          <p:nvPr/>
        </p:nvSpPr>
        <p:spPr>
          <a:xfrm>
            <a:off x="1047151" y="9319087"/>
            <a:ext cx="3693160" cy="942975"/>
          </a:xfrm>
          <a:custGeom>
            <a:avLst/>
            <a:gdLst/>
            <a:ahLst/>
            <a:cxnLst/>
            <a:rect l="l" t="t" r="r" b="b"/>
            <a:pathLst>
              <a:path w="3693160"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18" name="bg object 18"/>
          <p:cNvSpPr/>
          <p:nvPr/>
        </p:nvSpPr>
        <p:spPr>
          <a:xfrm>
            <a:off x="1047076" y="9439611"/>
            <a:ext cx="3693160" cy="700405"/>
          </a:xfrm>
          <a:custGeom>
            <a:avLst/>
            <a:gdLst/>
            <a:ahLst/>
            <a:cxnLst/>
            <a:rect l="l" t="t" r="r" b="b"/>
            <a:pathLst>
              <a:path w="3693160" h="700404">
                <a:moveTo>
                  <a:pt x="198361" y="660984"/>
                </a:moveTo>
                <a:lnTo>
                  <a:pt x="0" y="660984"/>
                </a:lnTo>
                <a:lnTo>
                  <a:pt x="0" y="685812"/>
                </a:lnTo>
                <a:lnTo>
                  <a:pt x="198361" y="685812"/>
                </a:lnTo>
                <a:lnTo>
                  <a:pt x="198361" y="660984"/>
                </a:lnTo>
                <a:close/>
              </a:path>
              <a:path w="3693160" h="700404">
                <a:moveTo>
                  <a:pt x="198361" y="502246"/>
                </a:moveTo>
                <a:lnTo>
                  <a:pt x="0" y="502246"/>
                </a:lnTo>
                <a:lnTo>
                  <a:pt x="0" y="527050"/>
                </a:lnTo>
                <a:lnTo>
                  <a:pt x="198361" y="527050"/>
                </a:lnTo>
                <a:lnTo>
                  <a:pt x="198361" y="502246"/>
                </a:lnTo>
                <a:close/>
              </a:path>
              <a:path w="3693160" h="700404">
                <a:moveTo>
                  <a:pt x="198361" y="337553"/>
                </a:moveTo>
                <a:lnTo>
                  <a:pt x="0" y="337553"/>
                </a:lnTo>
                <a:lnTo>
                  <a:pt x="0" y="362356"/>
                </a:lnTo>
                <a:lnTo>
                  <a:pt x="198361" y="362356"/>
                </a:lnTo>
                <a:lnTo>
                  <a:pt x="198361" y="337553"/>
                </a:lnTo>
                <a:close/>
              </a:path>
              <a:path w="3693160" h="700404">
                <a:moveTo>
                  <a:pt x="198361" y="175056"/>
                </a:moveTo>
                <a:lnTo>
                  <a:pt x="0" y="175056"/>
                </a:lnTo>
                <a:lnTo>
                  <a:pt x="0" y="199898"/>
                </a:lnTo>
                <a:lnTo>
                  <a:pt x="198361" y="199898"/>
                </a:lnTo>
                <a:lnTo>
                  <a:pt x="198361" y="175056"/>
                </a:lnTo>
                <a:close/>
              </a:path>
              <a:path w="3693160" h="700404">
                <a:moveTo>
                  <a:pt x="198361" y="16802"/>
                </a:moveTo>
                <a:lnTo>
                  <a:pt x="0" y="16802"/>
                </a:lnTo>
                <a:lnTo>
                  <a:pt x="0" y="41592"/>
                </a:lnTo>
                <a:lnTo>
                  <a:pt x="198361" y="41592"/>
                </a:lnTo>
                <a:lnTo>
                  <a:pt x="198361" y="16802"/>
                </a:lnTo>
                <a:close/>
              </a:path>
              <a:path w="3693160" h="700404">
                <a:moveTo>
                  <a:pt x="908532" y="161366"/>
                </a:moveTo>
                <a:lnTo>
                  <a:pt x="905624" y="119291"/>
                </a:lnTo>
                <a:lnTo>
                  <a:pt x="870216" y="56515"/>
                </a:lnTo>
                <a:lnTo>
                  <a:pt x="804735" y="18783"/>
                </a:lnTo>
                <a:lnTo>
                  <a:pt x="764209" y="8001"/>
                </a:lnTo>
                <a:lnTo>
                  <a:pt x="720382" y="1917"/>
                </a:lnTo>
                <a:lnTo>
                  <a:pt x="674649" y="0"/>
                </a:lnTo>
                <a:lnTo>
                  <a:pt x="627659" y="1714"/>
                </a:lnTo>
                <a:lnTo>
                  <a:pt x="580986" y="7264"/>
                </a:lnTo>
                <a:lnTo>
                  <a:pt x="535622" y="17233"/>
                </a:lnTo>
                <a:lnTo>
                  <a:pt x="492493" y="32219"/>
                </a:lnTo>
                <a:lnTo>
                  <a:pt x="452564" y="52793"/>
                </a:lnTo>
                <a:lnTo>
                  <a:pt x="416788" y="79565"/>
                </a:lnTo>
                <a:lnTo>
                  <a:pt x="386118" y="113106"/>
                </a:lnTo>
                <a:lnTo>
                  <a:pt x="361518" y="154025"/>
                </a:lnTo>
                <a:lnTo>
                  <a:pt x="343941" y="202895"/>
                </a:lnTo>
                <a:lnTo>
                  <a:pt x="339204" y="254914"/>
                </a:lnTo>
                <a:lnTo>
                  <a:pt x="348361" y="300837"/>
                </a:lnTo>
                <a:lnTo>
                  <a:pt x="371944" y="338747"/>
                </a:lnTo>
                <a:lnTo>
                  <a:pt x="410476" y="366712"/>
                </a:lnTo>
                <a:lnTo>
                  <a:pt x="460273" y="387235"/>
                </a:lnTo>
                <a:lnTo>
                  <a:pt x="508939" y="402196"/>
                </a:lnTo>
                <a:lnTo>
                  <a:pt x="594944" y="424522"/>
                </a:lnTo>
                <a:lnTo>
                  <a:pt x="628256" y="436435"/>
                </a:lnTo>
                <a:lnTo>
                  <a:pt x="652462" y="451904"/>
                </a:lnTo>
                <a:lnTo>
                  <a:pt x="665543" y="473189"/>
                </a:lnTo>
                <a:lnTo>
                  <a:pt x="665505" y="502577"/>
                </a:lnTo>
                <a:lnTo>
                  <a:pt x="650049" y="531901"/>
                </a:lnTo>
                <a:lnTo>
                  <a:pt x="622071" y="552831"/>
                </a:lnTo>
                <a:lnTo>
                  <a:pt x="587806" y="565391"/>
                </a:lnTo>
                <a:lnTo>
                  <a:pt x="553504" y="569569"/>
                </a:lnTo>
                <a:lnTo>
                  <a:pt x="508876" y="563206"/>
                </a:lnTo>
                <a:lnTo>
                  <a:pt x="477113" y="544449"/>
                </a:lnTo>
                <a:lnTo>
                  <a:pt x="460578" y="513829"/>
                </a:lnTo>
                <a:lnTo>
                  <a:pt x="461683" y="471868"/>
                </a:lnTo>
                <a:lnTo>
                  <a:pt x="275539" y="471868"/>
                </a:lnTo>
                <a:lnTo>
                  <a:pt x="269443" y="527735"/>
                </a:lnTo>
                <a:lnTo>
                  <a:pt x="274370" y="574230"/>
                </a:lnTo>
                <a:lnTo>
                  <a:pt x="289229" y="612101"/>
                </a:lnTo>
                <a:lnTo>
                  <a:pt x="312877" y="642086"/>
                </a:lnTo>
                <a:lnTo>
                  <a:pt x="344220" y="664946"/>
                </a:lnTo>
                <a:lnTo>
                  <a:pt x="382117" y="681431"/>
                </a:lnTo>
                <a:lnTo>
                  <a:pt x="425475" y="692277"/>
                </a:lnTo>
                <a:lnTo>
                  <a:pt x="473151" y="698233"/>
                </a:lnTo>
                <a:lnTo>
                  <a:pt x="524052" y="700049"/>
                </a:lnTo>
                <a:lnTo>
                  <a:pt x="575627" y="697547"/>
                </a:lnTo>
                <a:lnTo>
                  <a:pt x="626084" y="690016"/>
                </a:lnTo>
                <a:lnTo>
                  <a:pt x="674420" y="677392"/>
                </a:lnTo>
                <a:lnTo>
                  <a:pt x="719620" y="659612"/>
                </a:lnTo>
                <a:lnTo>
                  <a:pt x="760679" y="636625"/>
                </a:lnTo>
                <a:lnTo>
                  <a:pt x="796582" y="608368"/>
                </a:lnTo>
                <a:lnTo>
                  <a:pt x="826350" y="574789"/>
                </a:lnTo>
                <a:lnTo>
                  <a:pt x="829373" y="569569"/>
                </a:lnTo>
                <a:lnTo>
                  <a:pt x="848956" y="535825"/>
                </a:lnTo>
                <a:lnTo>
                  <a:pt x="863409" y="491413"/>
                </a:lnTo>
                <a:lnTo>
                  <a:pt x="869188" y="436968"/>
                </a:lnTo>
                <a:lnTo>
                  <a:pt x="862253" y="393585"/>
                </a:lnTo>
                <a:lnTo>
                  <a:pt x="844715" y="359727"/>
                </a:lnTo>
                <a:lnTo>
                  <a:pt x="786193" y="314401"/>
                </a:lnTo>
                <a:lnTo>
                  <a:pt x="749401" y="299821"/>
                </a:lnTo>
                <a:lnTo>
                  <a:pt x="710374" y="288569"/>
                </a:lnTo>
                <a:lnTo>
                  <a:pt x="634009" y="269887"/>
                </a:lnTo>
                <a:lnTo>
                  <a:pt x="598487" y="259118"/>
                </a:lnTo>
                <a:lnTo>
                  <a:pt x="566508" y="244424"/>
                </a:lnTo>
                <a:lnTo>
                  <a:pt x="545211" y="222923"/>
                </a:lnTo>
                <a:lnTo>
                  <a:pt x="541718" y="191719"/>
                </a:lnTo>
                <a:lnTo>
                  <a:pt x="553250" y="167982"/>
                </a:lnTo>
                <a:lnTo>
                  <a:pt x="574865" y="148437"/>
                </a:lnTo>
                <a:lnTo>
                  <a:pt x="603186" y="135178"/>
                </a:lnTo>
                <a:lnTo>
                  <a:pt x="634784" y="130302"/>
                </a:lnTo>
                <a:lnTo>
                  <a:pt x="656831" y="131686"/>
                </a:lnTo>
                <a:lnTo>
                  <a:pt x="701929" y="151726"/>
                </a:lnTo>
                <a:lnTo>
                  <a:pt x="716407" y="192938"/>
                </a:lnTo>
                <a:lnTo>
                  <a:pt x="713600" y="211264"/>
                </a:lnTo>
                <a:lnTo>
                  <a:pt x="899718" y="211264"/>
                </a:lnTo>
                <a:lnTo>
                  <a:pt x="908532" y="161366"/>
                </a:lnTo>
                <a:close/>
              </a:path>
              <a:path w="3693160" h="700404">
                <a:moveTo>
                  <a:pt x="1580984" y="13944"/>
                </a:moveTo>
                <a:lnTo>
                  <a:pt x="1069111" y="13944"/>
                </a:lnTo>
                <a:lnTo>
                  <a:pt x="926261" y="685939"/>
                </a:lnTo>
                <a:lnTo>
                  <a:pt x="1438148" y="685939"/>
                </a:lnTo>
                <a:lnTo>
                  <a:pt x="1465910" y="555612"/>
                </a:lnTo>
                <a:lnTo>
                  <a:pt x="1140142" y="555612"/>
                </a:lnTo>
                <a:lnTo>
                  <a:pt x="1170393" y="413207"/>
                </a:lnTo>
                <a:lnTo>
                  <a:pt x="1470088" y="413207"/>
                </a:lnTo>
                <a:lnTo>
                  <a:pt x="1497685" y="282968"/>
                </a:lnTo>
                <a:lnTo>
                  <a:pt x="1198003" y="282968"/>
                </a:lnTo>
                <a:lnTo>
                  <a:pt x="1227467" y="144246"/>
                </a:lnTo>
                <a:lnTo>
                  <a:pt x="1553235" y="144246"/>
                </a:lnTo>
                <a:lnTo>
                  <a:pt x="1580984" y="13944"/>
                </a:lnTo>
                <a:close/>
              </a:path>
              <a:path w="3693160" h="700404">
                <a:moveTo>
                  <a:pt x="2341372" y="13944"/>
                </a:moveTo>
                <a:lnTo>
                  <a:pt x="2173846" y="13944"/>
                </a:lnTo>
                <a:lnTo>
                  <a:pt x="2067737" y="512787"/>
                </a:lnTo>
                <a:lnTo>
                  <a:pt x="2065578" y="514692"/>
                </a:lnTo>
                <a:lnTo>
                  <a:pt x="1984082" y="171284"/>
                </a:lnTo>
                <a:lnTo>
                  <a:pt x="1946744" y="13944"/>
                </a:lnTo>
                <a:lnTo>
                  <a:pt x="1686153" y="13944"/>
                </a:lnTo>
                <a:lnTo>
                  <a:pt x="1543291" y="685939"/>
                </a:lnTo>
                <a:lnTo>
                  <a:pt x="1710829" y="685939"/>
                </a:lnTo>
                <a:lnTo>
                  <a:pt x="1820202" y="171284"/>
                </a:lnTo>
                <a:lnTo>
                  <a:pt x="1822056" y="171284"/>
                </a:lnTo>
                <a:lnTo>
                  <a:pt x="1940699" y="685939"/>
                </a:lnTo>
                <a:lnTo>
                  <a:pt x="2198522" y="685939"/>
                </a:lnTo>
                <a:lnTo>
                  <a:pt x="2234920" y="514692"/>
                </a:lnTo>
                <a:lnTo>
                  <a:pt x="2341372" y="13944"/>
                </a:lnTo>
                <a:close/>
              </a:path>
              <a:path w="3693160" h="700404">
                <a:moveTo>
                  <a:pt x="3024975" y="685939"/>
                </a:moveTo>
                <a:lnTo>
                  <a:pt x="3001073" y="554697"/>
                </a:lnTo>
                <a:lnTo>
                  <a:pt x="2977350" y="424408"/>
                </a:lnTo>
                <a:lnTo>
                  <a:pt x="2926486" y="145161"/>
                </a:lnTo>
                <a:lnTo>
                  <a:pt x="2902585" y="13944"/>
                </a:lnTo>
                <a:lnTo>
                  <a:pt x="2779890" y="13944"/>
                </a:lnTo>
                <a:lnTo>
                  <a:pt x="2779890" y="424408"/>
                </a:lnTo>
                <a:lnTo>
                  <a:pt x="2600274" y="424408"/>
                </a:lnTo>
                <a:lnTo>
                  <a:pt x="2750870" y="145161"/>
                </a:lnTo>
                <a:lnTo>
                  <a:pt x="2753652" y="145161"/>
                </a:lnTo>
                <a:lnTo>
                  <a:pt x="2779890" y="424408"/>
                </a:lnTo>
                <a:lnTo>
                  <a:pt x="2779890" y="13944"/>
                </a:lnTo>
                <a:lnTo>
                  <a:pt x="2675496" y="13944"/>
                </a:lnTo>
                <a:lnTo>
                  <a:pt x="2267356" y="685939"/>
                </a:lnTo>
                <a:lnTo>
                  <a:pt x="2453525" y="685939"/>
                </a:lnTo>
                <a:lnTo>
                  <a:pt x="2525179" y="554697"/>
                </a:lnTo>
                <a:lnTo>
                  <a:pt x="2797886" y="554697"/>
                </a:lnTo>
                <a:lnTo>
                  <a:pt x="2814637" y="685939"/>
                </a:lnTo>
                <a:lnTo>
                  <a:pt x="3024975" y="685939"/>
                </a:lnTo>
                <a:close/>
              </a:path>
              <a:path w="3693160" h="700404">
                <a:moveTo>
                  <a:pt x="3424682" y="13944"/>
                </a:moveTo>
                <a:lnTo>
                  <a:pt x="3238550" y="13944"/>
                </a:lnTo>
                <a:lnTo>
                  <a:pt x="3095675" y="685939"/>
                </a:lnTo>
                <a:lnTo>
                  <a:pt x="3281845" y="685939"/>
                </a:lnTo>
                <a:lnTo>
                  <a:pt x="3424682" y="13944"/>
                </a:lnTo>
                <a:close/>
              </a:path>
              <a:path w="3693160" h="700404">
                <a:moveTo>
                  <a:pt x="3692931" y="660984"/>
                </a:moveTo>
                <a:lnTo>
                  <a:pt x="3494582" y="660984"/>
                </a:lnTo>
                <a:lnTo>
                  <a:pt x="3494582" y="685812"/>
                </a:lnTo>
                <a:lnTo>
                  <a:pt x="3692931" y="685812"/>
                </a:lnTo>
                <a:lnTo>
                  <a:pt x="3692931" y="660984"/>
                </a:lnTo>
                <a:close/>
              </a:path>
              <a:path w="3693160" h="700404">
                <a:moveTo>
                  <a:pt x="3692931" y="502246"/>
                </a:moveTo>
                <a:lnTo>
                  <a:pt x="3494582" y="502246"/>
                </a:lnTo>
                <a:lnTo>
                  <a:pt x="3494582" y="527050"/>
                </a:lnTo>
                <a:lnTo>
                  <a:pt x="3692931" y="527050"/>
                </a:lnTo>
                <a:lnTo>
                  <a:pt x="3692931" y="502246"/>
                </a:lnTo>
                <a:close/>
              </a:path>
              <a:path w="3693160" h="700404">
                <a:moveTo>
                  <a:pt x="3692931" y="337553"/>
                </a:moveTo>
                <a:lnTo>
                  <a:pt x="3494582" y="337553"/>
                </a:lnTo>
                <a:lnTo>
                  <a:pt x="3494582" y="362356"/>
                </a:lnTo>
                <a:lnTo>
                  <a:pt x="3692931" y="362356"/>
                </a:lnTo>
                <a:lnTo>
                  <a:pt x="3692931" y="337553"/>
                </a:lnTo>
                <a:close/>
              </a:path>
              <a:path w="3693160" h="700404">
                <a:moveTo>
                  <a:pt x="3692931" y="175056"/>
                </a:moveTo>
                <a:lnTo>
                  <a:pt x="3494582" y="175056"/>
                </a:lnTo>
                <a:lnTo>
                  <a:pt x="3494582" y="199898"/>
                </a:lnTo>
                <a:lnTo>
                  <a:pt x="3692931" y="199898"/>
                </a:lnTo>
                <a:lnTo>
                  <a:pt x="3692931" y="175056"/>
                </a:lnTo>
                <a:close/>
              </a:path>
              <a:path w="3693160" h="700404">
                <a:moveTo>
                  <a:pt x="3692931" y="16802"/>
                </a:moveTo>
                <a:lnTo>
                  <a:pt x="3494582" y="16802"/>
                </a:lnTo>
                <a:lnTo>
                  <a:pt x="3494582" y="41592"/>
                </a:lnTo>
                <a:lnTo>
                  <a:pt x="3692931" y="41592"/>
                </a:lnTo>
                <a:lnTo>
                  <a:pt x="3692931" y="16802"/>
                </a:lnTo>
                <a:close/>
              </a:path>
            </a:pathLst>
          </a:custGeom>
          <a:solidFill>
            <a:srgbClr val="FFFFFF"/>
          </a:solidFill>
        </p:spPr>
        <p:txBody>
          <a:bodyPr wrap="square" lIns="0" tIns="0" rIns="0" bIns="0" rtlCol="0"/>
          <a:lstStyle/>
          <a:p>
            <a:endParaRPr/>
          </a:p>
        </p:txBody>
      </p:sp>
      <p:sp>
        <p:nvSpPr>
          <p:cNvPr id="19" name="bg object 19"/>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pic>
        <p:nvPicPr>
          <p:cNvPr id="20" name="bg object 20"/>
          <p:cNvPicPr/>
          <p:nvPr/>
        </p:nvPicPr>
        <p:blipFill>
          <a:blip r:embed="rId2" cstate="print"/>
          <a:stretch>
            <a:fillRect/>
          </a:stretch>
        </p:blipFill>
        <p:spPr>
          <a:xfrm>
            <a:off x="9014353" y="1057130"/>
            <a:ext cx="3245974" cy="2722419"/>
          </a:xfrm>
          <a:prstGeom prst="rect">
            <a:avLst/>
          </a:prstGeom>
        </p:spPr>
      </p:pic>
      <p:pic>
        <p:nvPicPr>
          <p:cNvPr id="21" name="bg object 21"/>
          <p:cNvPicPr/>
          <p:nvPr/>
        </p:nvPicPr>
        <p:blipFill>
          <a:blip r:embed="rId2" cstate="print"/>
          <a:stretch>
            <a:fillRect/>
          </a:stretch>
        </p:blipFill>
        <p:spPr>
          <a:xfrm>
            <a:off x="9014353" y="4303094"/>
            <a:ext cx="3245974" cy="2722430"/>
          </a:xfrm>
          <a:prstGeom prst="rect">
            <a:avLst/>
          </a:prstGeom>
        </p:spPr>
      </p:pic>
      <p:pic>
        <p:nvPicPr>
          <p:cNvPr id="22" name="bg object 22"/>
          <p:cNvPicPr/>
          <p:nvPr/>
        </p:nvPicPr>
        <p:blipFill>
          <a:blip r:embed="rId2" cstate="print"/>
          <a:stretch>
            <a:fillRect/>
          </a:stretch>
        </p:blipFill>
        <p:spPr>
          <a:xfrm>
            <a:off x="9014353" y="7549068"/>
            <a:ext cx="3245974" cy="2722430"/>
          </a:xfrm>
          <a:prstGeom prst="rect">
            <a:avLst/>
          </a:prstGeom>
        </p:spPr>
      </p:pic>
      <p:sp>
        <p:nvSpPr>
          <p:cNvPr id="2" name="Holder 2"/>
          <p:cNvSpPr>
            <a:spLocks noGrp="1"/>
          </p:cNvSpPr>
          <p:nvPr>
            <p:ph type="title"/>
          </p:nvPr>
        </p:nvSpPr>
        <p:spPr/>
        <p:txBody>
          <a:bodyPr lIns="0" tIns="0" rIns="0" bIns="0"/>
          <a:lstStyle>
            <a:lvl1pPr>
              <a:defRPr sz="6100" b="0" i="0">
                <a:solidFill>
                  <a:srgbClr val="333333"/>
                </a:solidFill>
                <a:latin typeface="Montserrat Light"/>
                <a:cs typeface="Montserrat Light"/>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11151870"/>
          </a:xfrm>
          <a:custGeom>
            <a:avLst/>
            <a:gdLst/>
            <a:ahLst/>
            <a:cxnLst/>
            <a:rect l="l" t="t" r="r" b="b"/>
            <a:pathLst>
              <a:path w="20104100" h="11151870">
                <a:moveTo>
                  <a:pt x="0" y="11151492"/>
                </a:moveTo>
                <a:lnTo>
                  <a:pt x="20104099" y="11151492"/>
                </a:lnTo>
                <a:lnTo>
                  <a:pt x="20104099" y="0"/>
                </a:lnTo>
                <a:lnTo>
                  <a:pt x="0" y="0"/>
                </a:lnTo>
                <a:lnTo>
                  <a:pt x="0" y="11151492"/>
                </a:lnTo>
                <a:close/>
              </a:path>
            </a:pathLst>
          </a:custGeom>
          <a:solidFill>
            <a:srgbClr val="1A1A1A"/>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100" b="0" i="0">
                <a:solidFill>
                  <a:srgbClr val="333333"/>
                </a:solidFill>
                <a:latin typeface="Montserrat Light"/>
                <a:cs typeface="Montserrat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145691" y="1020182"/>
            <a:ext cx="15812717" cy="3010535"/>
          </a:xfrm>
          <a:prstGeom prst="rect">
            <a:avLst/>
          </a:prstGeom>
        </p:spPr>
        <p:txBody>
          <a:bodyPr wrap="square" lIns="0" tIns="0" rIns="0" bIns="0">
            <a:spAutoFit/>
          </a:bodyPr>
          <a:lstStyle>
            <a:lvl1pPr>
              <a:defRPr sz="6100" b="0" i="0">
                <a:solidFill>
                  <a:srgbClr val="333333"/>
                </a:solidFill>
                <a:latin typeface="Montserrat Light"/>
                <a:cs typeface="Montserrat Light"/>
              </a:defRPr>
            </a:lvl1pPr>
          </a:lstStyle>
          <a:p>
            <a:endParaRPr/>
          </a:p>
        </p:txBody>
      </p:sp>
      <p:sp>
        <p:nvSpPr>
          <p:cNvPr id="3" name="Holder 3"/>
          <p:cNvSpPr>
            <a:spLocks noGrp="1"/>
          </p:cNvSpPr>
          <p:nvPr>
            <p:ph type="body" idx="1"/>
          </p:nvPr>
        </p:nvSpPr>
        <p:spPr>
          <a:xfrm>
            <a:off x="8756861" y="2375171"/>
            <a:ext cx="10305415" cy="5227320"/>
          </a:xfrm>
          <a:prstGeom prst="rect">
            <a:avLst/>
          </a:prstGeom>
        </p:spPr>
        <p:txBody>
          <a:bodyPr wrap="square" lIns="0" tIns="0" rIns="0" bIns="0">
            <a:spAutoFit/>
          </a:bodyPr>
          <a:lstStyle>
            <a:lvl1pPr>
              <a:defRPr sz="2400" b="0" i="0">
                <a:solidFill>
                  <a:srgbClr val="4D4D4D"/>
                </a:solidFill>
                <a:latin typeface="Montserrat"/>
                <a:cs typeface="Montserrat"/>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3/4/2024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wokwi.com/" TargetMode="External"/><Relationship Id="rId2" Type="http://schemas.openxmlformats.org/officeDocument/2006/relationships/hyperlink" Target="https://www.tinkercad.com/"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tinkercad.com/"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www.sp.senai.br/" TargetMode="External"/><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972"/>
            <a:chOff x="0" y="0"/>
            <a:chExt cx="20104100" cy="11308972"/>
          </a:xfrm>
        </p:grpSpPr>
        <p:pic>
          <p:nvPicPr>
            <p:cNvPr id="3" name="object 3"/>
            <p:cNvPicPr/>
            <p:nvPr/>
          </p:nvPicPr>
          <p:blipFill>
            <a:blip r:embed="rId2" cstate="print"/>
            <a:stretch>
              <a:fillRect/>
            </a:stretch>
          </p:blipFill>
          <p:spPr>
            <a:xfrm>
              <a:off x="0" y="0"/>
              <a:ext cx="20104100" cy="11308556"/>
            </a:xfrm>
            <a:prstGeom prst="rect">
              <a:avLst/>
            </a:prstGeom>
          </p:spPr>
        </p:pic>
        <p:sp>
          <p:nvSpPr>
            <p:cNvPr id="4" name="object 4"/>
            <p:cNvSpPr/>
            <p:nvPr/>
          </p:nvSpPr>
          <p:spPr>
            <a:xfrm>
              <a:off x="6806190" y="4825978"/>
              <a:ext cx="6492240" cy="1656714"/>
            </a:xfrm>
            <a:custGeom>
              <a:avLst/>
              <a:gdLst/>
              <a:ahLst/>
              <a:cxnLst/>
              <a:rect l="l" t="t" r="r" b="b"/>
              <a:pathLst>
                <a:path w="6492240" h="1656714">
                  <a:moveTo>
                    <a:pt x="6491833" y="0"/>
                  </a:moveTo>
                  <a:lnTo>
                    <a:pt x="0" y="0"/>
                  </a:lnTo>
                  <a:lnTo>
                    <a:pt x="0" y="1656609"/>
                  </a:lnTo>
                  <a:lnTo>
                    <a:pt x="6491833" y="1656609"/>
                  </a:lnTo>
                  <a:lnTo>
                    <a:pt x="6491833" y="0"/>
                  </a:lnTo>
                  <a:close/>
                </a:path>
              </a:pathLst>
            </a:custGeom>
            <a:solidFill>
              <a:srgbClr val="E21013"/>
            </a:solidFill>
          </p:spPr>
          <p:txBody>
            <a:bodyPr wrap="square" lIns="0" tIns="0" rIns="0" bIns="0" rtlCol="0"/>
            <a:lstStyle/>
            <a:p>
              <a:endParaRPr/>
            </a:p>
          </p:txBody>
        </p:sp>
        <p:sp>
          <p:nvSpPr>
            <p:cNvPr id="5" name="object 5"/>
            <p:cNvSpPr/>
            <p:nvPr/>
          </p:nvSpPr>
          <p:spPr>
            <a:xfrm>
              <a:off x="6806069" y="5037842"/>
              <a:ext cx="6492240" cy="1230630"/>
            </a:xfrm>
            <a:custGeom>
              <a:avLst/>
              <a:gdLst/>
              <a:ahLst/>
              <a:cxnLst/>
              <a:rect l="l" t="t" r="r" b="b"/>
              <a:pathLst>
                <a:path w="6492240" h="1230629">
                  <a:moveTo>
                    <a:pt x="348691" y="1161948"/>
                  </a:moveTo>
                  <a:lnTo>
                    <a:pt x="0" y="1161948"/>
                  </a:lnTo>
                  <a:lnTo>
                    <a:pt x="0" y="1205585"/>
                  </a:lnTo>
                  <a:lnTo>
                    <a:pt x="348691" y="1205585"/>
                  </a:lnTo>
                  <a:lnTo>
                    <a:pt x="348691" y="1161948"/>
                  </a:lnTo>
                  <a:close/>
                </a:path>
                <a:path w="6492240" h="1230629">
                  <a:moveTo>
                    <a:pt x="348691" y="882891"/>
                  </a:moveTo>
                  <a:lnTo>
                    <a:pt x="0" y="882891"/>
                  </a:lnTo>
                  <a:lnTo>
                    <a:pt x="0" y="926490"/>
                  </a:lnTo>
                  <a:lnTo>
                    <a:pt x="348691" y="926490"/>
                  </a:lnTo>
                  <a:lnTo>
                    <a:pt x="348691" y="882891"/>
                  </a:lnTo>
                  <a:close/>
                </a:path>
                <a:path w="6492240" h="1230629">
                  <a:moveTo>
                    <a:pt x="348691" y="593369"/>
                  </a:moveTo>
                  <a:lnTo>
                    <a:pt x="0" y="593369"/>
                  </a:lnTo>
                  <a:lnTo>
                    <a:pt x="0" y="636981"/>
                  </a:lnTo>
                  <a:lnTo>
                    <a:pt x="348691" y="636981"/>
                  </a:lnTo>
                  <a:lnTo>
                    <a:pt x="348691" y="593369"/>
                  </a:lnTo>
                  <a:close/>
                </a:path>
                <a:path w="6492240" h="1230629">
                  <a:moveTo>
                    <a:pt x="348691" y="307733"/>
                  </a:moveTo>
                  <a:lnTo>
                    <a:pt x="0" y="307733"/>
                  </a:lnTo>
                  <a:lnTo>
                    <a:pt x="0" y="351409"/>
                  </a:lnTo>
                  <a:lnTo>
                    <a:pt x="348691" y="351409"/>
                  </a:lnTo>
                  <a:lnTo>
                    <a:pt x="348691" y="307733"/>
                  </a:lnTo>
                  <a:close/>
                </a:path>
                <a:path w="6492240" h="1230629">
                  <a:moveTo>
                    <a:pt x="348691" y="29514"/>
                  </a:moveTo>
                  <a:lnTo>
                    <a:pt x="0" y="29514"/>
                  </a:lnTo>
                  <a:lnTo>
                    <a:pt x="0" y="73126"/>
                  </a:lnTo>
                  <a:lnTo>
                    <a:pt x="348691" y="73126"/>
                  </a:lnTo>
                  <a:lnTo>
                    <a:pt x="348691" y="29514"/>
                  </a:lnTo>
                  <a:close/>
                </a:path>
                <a:path w="6492240" h="1230629">
                  <a:moveTo>
                    <a:pt x="1597647" y="267804"/>
                  </a:moveTo>
                  <a:lnTo>
                    <a:pt x="1594929" y="229044"/>
                  </a:lnTo>
                  <a:lnTo>
                    <a:pt x="1584706" y="183756"/>
                  </a:lnTo>
                  <a:lnTo>
                    <a:pt x="1568704" y="148564"/>
                  </a:lnTo>
                  <a:lnTo>
                    <a:pt x="1520291" y="90868"/>
                  </a:lnTo>
                  <a:lnTo>
                    <a:pt x="1488935" y="67945"/>
                  </a:lnTo>
                  <a:lnTo>
                    <a:pt x="1453540" y="48729"/>
                  </a:lnTo>
                  <a:lnTo>
                    <a:pt x="1414627" y="33020"/>
                  </a:lnTo>
                  <a:lnTo>
                    <a:pt x="1372730" y="20599"/>
                  </a:lnTo>
                  <a:lnTo>
                    <a:pt x="1328381" y="11290"/>
                  </a:lnTo>
                  <a:lnTo>
                    <a:pt x="1282115" y="4889"/>
                  </a:lnTo>
                  <a:lnTo>
                    <a:pt x="1234465" y="1193"/>
                  </a:lnTo>
                  <a:lnTo>
                    <a:pt x="1185964" y="0"/>
                  </a:lnTo>
                  <a:lnTo>
                    <a:pt x="1139520" y="927"/>
                  </a:lnTo>
                  <a:lnTo>
                    <a:pt x="1093025" y="3848"/>
                  </a:lnTo>
                  <a:lnTo>
                    <a:pt x="1046784" y="8940"/>
                  </a:lnTo>
                  <a:lnTo>
                    <a:pt x="1001102" y="16383"/>
                  </a:lnTo>
                  <a:lnTo>
                    <a:pt x="956259" y="26377"/>
                  </a:lnTo>
                  <a:lnTo>
                    <a:pt x="912571" y="39090"/>
                  </a:lnTo>
                  <a:lnTo>
                    <a:pt x="870331" y="54711"/>
                  </a:lnTo>
                  <a:lnTo>
                    <a:pt x="829830" y="73418"/>
                  </a:lnTo>
                  <a:lnTo>
                    <a:pt x="791387" y="95415"/>
                  </a:lnTo>
                  <a:lnTo>
                    <a:pt x="755281" y="120878"/>
                  </a:lnTo>
                  <a:lnTo>
                    <a:pt x="721817" y="149974"/>
                  </a:lnTo>
                  <a:lnTo>
                    <a:pt x="691299" y="182918"/>
                  </a:lnTo>
                  <a:lnTo>
                    <a:pt x="664019" y="219862"/>
                  </a:lnTo>
                  <a:lnTo>
                    <a:pt x="640270" y="261010"/>
                  </a:lnTo>
                  <a:lnTo>
                    <a:pt x="620369" y="306552"/>
                  </a:lnTo>
                  <a:lnTo>
                    <a:pt x="604596" y="356666"/>
                  </a:lnTo>
                  <a:lnTo>
                    <a:pt x="596900" y="410032"/>
                  </a:lnTo>
                  <a:lnTo>
                    <a:pt x="597052" y="460375"/>
                  </a:lnTo>
                  <a:lnTo>
                    <a:pt x="605218" y="507060"/>
                  </a:lnTo>
                  <a:lnTo>
                    <a:pt x="621588" y="549465"/>
                  </a:lnTo>
                  <a:lnTo>
                    <a:pt x="646328" y="586930"/>
                  </a:lnTo>
                  <a:lnTo>
                    <a:pt x="679602" y="618871"/>
                  </a:lnTo>
                  <a:lnTo>
                    <a:pt x="721588" y="644626"/>
                  </a:lnTo>
                  <a:lnTo>
                    <a:pt x="775487" y="668210"/>
                  </a:lnTo>
                  <a:lnTo>
                    <a:pt x="829157" y="687501"/>
                  </a:lnTo>
                  <a:lnTo>
                    <a:pt x="881773" y="703440"/>
                  </a:lnTo>
                  <a:lnTo>
                    <a:pt x="932522" y="716953"/>
                  </a:lnTo>
                  <a:lnTo>
                    <a:pt x="1025131" y="740435"/>
                  </a:lnTo>
                  <a:lnTo>
                    <a:pt x="1065352" y="752271"/>
                  </a:lnTo>
                  <a:lnTo>
                    <a:pt x="1129538" y="780821"/>
                  </a:lnTo>
                  <a:lnTo>
                    <a:pt x="1166558" y="822058"/>
                  </a:lnTo>
                  <a:lnTo>
                    <a:pt x="1172845" y="849782"/>
                  </a:lnTo>
                  <a:lnTo>
                    <a:pt x="1169873" y="883488"/>
                  </a:lnTo>
                  <a:lnTo>
                    <a:pt x="1150251" y="925880"/>
                  </a:lnTo>
                  <a:lnTo>
                    <a:pt x="1115136" y="958862"/>
                  </a:lnTo>
                  <a:lnTo>
                    <a:pt x="1070140" y="982408"/>
                  </a:lnTo>
                  <a:lnTo>
                    <a:pt x="1020876" y="996530"/>
                  </a:lnTo>
                  <a:lnTo>
                    <a:pt x="972985" y="1001242"/>
                  </a:lnTo>
                  <a:lnTo>
                    <a:pt x="918387" y="996238"/>
                  </a:lnTo>
                  <a:lnTo>
                    <a:pt x="873213" y="981430"/>
                  </a:lnTo>
                  <a:lnTo>
                    <a:pt x="838695" y="957072"/>
                  </a:lnTo>
                  <a:lnTo>
                    <a:pt x="816089" y="923455"/>
                  </a:lnTo>
                  <a:lnTo>
                    <a:pt x="806640" y="880833"/>
                  </a:lnTo>
                  <a:lnTo>
                    <a:pt x="811580" y="829500"/>
                  </a:lnTo>
                  <a:lnTo>
                    <a:pt x="484365" y="829500"/>
                  </a:lnTo>
                  <a:lnTo>
                    <a:pt x="476148" y="883615"/>
                  </a:lnTo>
                  <a:lnTo>
                    <a:pt x="473621" y="932954"/>
                  </a:lnTo>
                  <a:lnTo>
                    <a:pt x="476516" y="977696"/>
                  </a:lnTo>
                  <a:lnTo>
                    <a:pt x="484517" y="1018032"/>
                  </a:lnTo>
                  <a:lnTo>
                    <a:pt x="497332" y="1054163"/>
                  </a:lnTo>
                  <a:lnTo>
                    <a:pt x="536282" y="1114577"/>
                  </a:lnTo>
                  <a:lnTo>
                    <a:pt x="591019" y="1160513"/>
                  </a:lnTo>
                  <a:lnTo>
                    <a:pt x="659218" y="1193520"/>
                  </a:lnTo>
                  <a:lnTo>
                    <a:pt x="697623" y="1205674"/>
                  </a:lnTo>
                  <a:lnTo>
                    <a:pt x="738530" y="1215174"/>
                  </a:lnTo>
                  <a:lnTo>
                    <a:pt x="781634" y="1222222"/>
                  </a:lnTo>
                  <a:lnTo>
                    <a:pt x="826643" y="1227010"/>
                  </a:lnTo>
                  <a:lnTo>
                    <a:pt x="873277" y="1229741"/>
                  </a:lnTo>
                  <a:lnTo>
                    <a:pt x="921219" y="1230617"/>
                  </a:lnTo>
                  <a:lnTo>
                    <a:pt x="972362" y="1229220"/>
                  </a:lnTo>
                  <a:lnTo>
                    <a:pt x="1023124" y="1225054"/>
                  </a:lnTo>
                  <a:lnTo>
                    <a:pt x="1073188" y="1218069"/>
                  </a:lnTo>
                  <a:lnTo>
                    <a:pt x="1122248" y="1208278"/>
                  </a:lnTo>
                  <a:lnTo>
                    <a:pt x="1169987" y="1195628"/>
                  </a:lnTo>
                  <a:lnTo>
                    <a:pt x="1216088" y="1180134"/>
                  </a:lnTo>
                  <a:lnTo>
                    <a:pt x="1260233" y="1161757"/>
                  </a:lnTo>
                  <a:lnTo>
                    <a:pt x="1302118" y="1140472"/>
                  </a:lnTo>
                  <a:lnTo>
                    <a:pt x="1341412" y="1116291"/>
                  </a:lnTo>
                  <a:lnTo>
                    <a:pt x="1377810" y="1089164"/>
                  </a:lnTo>
                  <a:lnTo>
                    <a:pt x="1411008" y="1059091"/>
                  </a:lnTo>
                  <a:lnTo>
                    <a:pt x="1440675" y="1026045"/>
                  </a:lnTo>
                  <a:lnTo>
                    <a:pt x="1458455" y="1001242"/>
                  </a:lnTo>
                  <a:lnTo>
                    <a:pt x="1466494" y="990028"/>
                  </a:lnTo>
                  <a:lnTo>
                    <a:pt x="1488173" y="950988"/>
                  </a:lnTo>
                  <a:lnTo>
                    <a:pt x="1505369" y="908926"/>
                  </a:lnTo>
                  <a:lnTo>
                    <a:pt x="1517789" y="863828"/>
                  </a:lnTo>
                  <a:lnTo>
                    <a:pt x="1526463" y="807440"/>
                  </a:lnTo>
                  <a:lnTo>
                    <a:pt x="1527556" y="757580"/>
                  </a:lnTo>
                  <a:lnTo>
                    <a:pt x="1521739" y="713778"/>
                  </a:lnTo>
                  <a:lnTo>
                    <a:pt x="1509649" y="675538"/>
                  </a:lnTo>
                  <a:lnTo>
                    <a:pt x="1469301" y="613803"/>
                  </a:lnTo>
                  <a:lnTo>
                    <a:pt x="1411757" y="568528"/>
                  </a:lnTo>
                  <a:lnTo>
                    <a:pt x="1342263" y="535825"/>
                  </a:lnTo>
                  <a:lnTo>
                    <a:pt x="1304671" y="522973"/>
                  </a:lnTo>
                  <a:lnTo>
                    <a:pt x="1266063" y="511822"/>
                  </a:lnTo>
                  <a:lnTo>
                    <a:pt x="1227086" y="501878"/>
                  </a:lnTo>
                  <a:lnTo>
                    <a:pt x="1150658" y="483654"/>
                  </a:lnTo>
                  <a:lnTo>
                    <a:pt x="1114513" y="474421"/>
                  </a:lnTo>
                  <a:lnTo>
                    <a:pt x="1064463" y="459676"/>
                  </a:lnTo>
                  <a:lnTo>
                    <a:pt x="1016800" y="441147"/>
                  </a:lnTo>
                  <a:lnTo>
                    <a:pt x="977925" y="416255"/>
                  </a:lnTo>
                  <a:lnTo>
                    <a:pt x="954265" y="382409"/>
                  </a:lnTo>
                  <a:lnTo>
                    <a:pt x="952258" y="337007"/>
                  </a:lnTo>
                  <a:lnTo>
                    <a:pt x="972540" y="295287"/>
                  </a:lnTo>
                  <a:lnTo>
                    <a:pt x="1010564" y="260934"/>
                  </a:lnTo>
                  <a:lnTo>
                    <a:pt x="1060335" y="237629"/>
                  </a:lnTo>
                  <a:lnTo>
                    <a:pt x="1115885" y="229044"/>
                  </a:lnTo>
                  <a:lnTo>
                    <a:pt x="1154633" y="231470"/>
                  </a:lnTo>
                  <a:lnTo>
                    <a:pt x="1213764" y="250469"/>
                  </a:lnTo>
                  <a:lnTo>
                    <a:pt x="1248956" y="286981"/>
                  </a:lnTo>
                  <a:lnTo>
                    <a:pt x="1259357" y="339166"/>
                  </a:lnTo>
                  <a:lnTo>
                    <a:pt x="1254417" y="371386"/>
                  </a:lnTo>
                  <a:lnTo>
                    <a:pt x="1581594" y="371386"/>
                  </a:lnTo>
                  <a:lnTo>
                    <a:pt x="1593507" y="317055"/>
                  </a:lnTo>
                  <a:lnTo>
                    <a:pt x="1597647" y="267804"/>
                  </a:lnTo>
                  <a:close/>
                </a:path>
                <a:path w="6492240" h="1230629">
                  <a:moveTo>
                    <a:pt x="2779204" y="24511"/>
                  </a:moveTo>
                  <a:lnTo>
                    <a:pt x="1879384" y="24511"/>
                  </a:lnTo>
                  <a:lnTo>
                    <a:pt x="1628279" y="1205801"/>
                  </a:lnTo>
                  <a:lnTo>
                    <a:pt x="2528112" y="1205801"/>
                  </a:lnTo>
                  <a:lnTo>
                    <a:pt x="2576906" y="976693"/>
                  </a:lnTo>
                  <a:lnTo>
                    <a:pt x="2004250" y="976693"/>
                  </a:lnTo>
                  <a:lnTo>
                    <a:pt x="2057425" y="726376"/>
                  </a:lnTo>
                  <a:lnTo>
                    <a:pt x="2584246" y="726376"/>
                  </a:lnTo>
                  <a:lnTo>
                    <a:pt x="2632786" y="497420"/>
                  </a:lnTo>
                  <a:lnTo>
                    <a:pt x="2105964" y="497420"/>
                  </a:lnTo>
                  <a:lnTo>
                    <a:pt x="2157768" y="253555"/>
                  </a:lnTo>
                  <a:lnTo>
                    <a:pt x="2730411" y="253555"/>
                  </a:lnTo>
                  <a:lnTo>
                    <a:pt x="2779204" y="24511"/>
                  </a:lnTo>
                  <a:close/>
                </a:path>
                <a:path w="6492240" h="1230629">
                  <a:moveTo>
                    <a:pt x="4115854" y="24511"/>
                  </a:moveTo>
                  <a:lnTo>
                    <a:pt x="3821379" y="24511"/>
                  </a:lnTo>
                  <a:lnTo>
                    <a:pt x="3634879" y="901433"/>
                  </a:lnTo>
                  <a:lnTo>
                    <a:pt x="3631057" y="904773"/>
                  </a:lnTo>
                  <a:lnTo>
                    <a:pt x="3487813" y="301078"/>
                  </a:lnTo>
                  <a:lnTo>
                    <a:pt x="3422192" y="24511"/>
                  </a:lnTo>
                  <a:lnTo>
                    <a:pt x="2964078" y="24511"/>
                  </a:lnTo>
                  <a:lnTo>
                    <a:pt x="2712948" y="1205801"/>
                  </a:lnTo>
                  <a:lnTo>
                    <a:pt x="3007461" y="1205801"/>
                  </a:lnTo>
                  <a:lnTo>
                    <a:pt x="3199714" y="301078"/>
                  </a:lnTo>
                  <a:lnTo>
                    <a:pt x="3202978" y="301078"/>
                  </a:lnTo>
                  <a:lnTo>
                    <a:pt x="3411550" y="1205801"/>
                  </a:lnTo>
                  <a:lnTo>
                    <a:pt x="3864762" y="1205801"/>
                  </a:lnTo>
                  <a:lnTo>
                    <a:pt x="3928745" y="904773"/>
                  </a:lnTo>
                  <a:lnTo>
                    <a:pt x="4115854" y="24511"/>
                  </a:lnTo>
                  <a:close/>
                </a:path>
                <a:path w="6492240" h="1230629">
                  <a:moveTo>
                    <a:pt x="5317591" y="1205801"/>
                  </a:moveTo>
                  <a:lnTo>
                    <a:pt x="5275567" y="975106"/>
                  </a:lnTo>
                  <a:lnTo>
                    <a:pt x="5233860" y="746061"/>
                  </a:lnTo>
                  <a:lnTo>
                    <a:pt x="5144465" y="255181"/>
                  </a:lnTo>
                  <a:lnTo>
                    <a:pt x="5102453" y="24511"/>
                  </a:lnTo>
                  <a:lnTo>
                    <a:pt x="4886769" y="24511"/>
                  </a:lnTo>
                  <a:lnTo>
                    <a:pt x="4886769" y="746061"/>
                  </a:lnTo>
                  <a:lnTo>
                    <a:pt x="4571009" y="746061"/>
                  </a:lnTo>
                  <a:lnTo>
                    <a:pt x="4835753" y="255181"/>
                  </a:lnTo>
                  <a:lnTo>
                    <a:pt x="4840643" y="255181"/>
                  </a:lnTo>
                  <a:lnTo>
                    <a:pt x="4886769" y="746061"/>
                  </a:lnTo>
                  <a:lnTo>
                    <a:pt x="4886769" y="24511"/>
                  </a:lnTo>
                  <a:lnTo>
                    <a:pt x="4703229" y="24511"/>
                  </a:lnTo>
                  <a:lnTo>
                    <a:pt x="3985780" y="1205801"/>
                  </a:lnTo>
                  <a:lnTo>
                    <a:pt x="4313047" y="1205801"/>
                  </a:lnTo>
                  <a:lnTo>
                    <a:pt x="4439005" y="975106"/>
                  </a:lnTo>
                  <a:lnTo>
                    <a:pt x="4918392" y="975106"/>
                  </a:lnTo>
                  <a:lnTo>
                    <a:pt x="4947831" y="1205801"/>
                  </a:lnTo>
                  <a:lnTo>
                    <a:pt x="5317591" y="1205801"/>
                  </a:lnTo>
                  <a:close/>
                </a:path>
                <a:path w="6492240" h="1230629">
                  <a:moveTo>
                    <a:pt x="6020232" y="24511"/>
                  </a:moveTo>
                  <a:lnTo>
                    <a:pt x="5693041" y="24511"/>
                  </a:lnTo>
                  <a:lnTo>
                    <a:pt x="5441874" y="1205801"/>
                  </a:lnTo>
                  <a:lnTo>
                    <a:pt x="5769140" y="1205801"/>
                  </a:lnTo>
                  <a:lnTo>
                    <a:pt x="6020232" y="24511"/>
                  </a:lnTo>
                  <a:close/>
                </a:path>
                <a:path w="6492240" h="1230629">
                  <a:moveTo>
                    <a:pt x="6491808" y="1161948"/>
                  </a:moveTo>
                  <a:lnTo>
                    <a:pt x="6143117" y="1161948"/>
                  </a:lnTo>
                  <a:lnTo>
                    <a:pt x="6143117" y="1205585"/>
                  </a:lnTo>
                  <a:lnTo>
                    <a:pt x="6491808" y="1205585"/>
                  </a:lnTo>
                  <a:lnTo>
                    <a:pt x="6491808" y="1161948"/>
                  </a:lnTo>
                  <a:close/>
                </a:path>
                <a:path w="6492240" h="1230629">
                  <a:moveTo>
                    <a:pt x="6491808" y="882891"/>
                  </a:moveTo>
                  <a:lnTo>
                    <a:pt x="6143117" y="882891"/>
                  </a:lnTo>
                  <a:lnTo>
                    <a:pt x="6143117" y="926490"/>
                  </a:lnTo>
                  <a:lnTo>
                    <a:pt x="6491808" y="926490"/>
                  </a:lnTo>
                  <a:lnTo>
                    <a:pt x="6491808" y="882891"/>
                  </a:lnTo>
                  <a:close/>
                </a:path>
                <a:path w="6492240" h="1230629">
                  <a:moveTo>
                    <a:pt x="6491808" y="593369"/>
                  </a:moveTo>
                  <a:lnTo>
                    <a:pt x="6143117" y="593369"/>
                  </a:lnTo>
                  <a:lnTo>
                    <a:pt x="6143117" y="636981"/>
                  </a:lnTo>
                  <a:lnTo>
                    <a:pt x="6491808" y="636981"/>
                  </a:lnTo>
                  <a:lnTo>
                    <a:pt x="6491808" y="593369"/>
                  </a:lnTo>
                  <a:close/>
                </a:path>
                <a:path w="6492240" h="1230629">
                  <a:moveTo>
                    <a:pt x="6491808" y="307733"/>
                  </a:moveTo>
                  <a:lnTo>
                    <a:pt x="6143117" y="307733"/>
                  </a:lnTo>
                  <a:lnTo>
                    <a:pt x="6143117" y="351409"/>
                  </a:lnTo>
                  <a:lnTo>
                    <a:pt x="6491808" y="351409"/>
                  </a:lnTo>
                  <a:lnTo>
                    <a:pt x="6491808" y="307733"/>
                  </a:lnTo>
                  <a:close/>
                </a:path>
                <a:path w="6492240" h="1230629">
                  <a:moveTo>
                    <a:pt x="6491808" y="29514"/>
                  </a:moveTo>
                  <a:lnTo>
                    <a:pt x="6143117" y="29514"/>
                  </a:lnTo>
                  <a:lnTo>
                    <a:pt x="6143117" y="73126"/>
                  </a:lnTo>
                  <a:lnTo>
                    <a:pt x="6491808" y="73126"/>
                  </a:lnTo>
                  <a:lnTo>
                    <a:pt x="6491808" y="29514"/>
                  </a:lnTo>
                  <a:close/>
                </a:path>
              </a:pathLst>
            </a:custGeom>
            <a:solidFill>
              <a:srgbClr val="FFFFFF"/>
            </a:solidFill>
          </p:spPr>
          <p:txBody>
            <a:bodyPr wrap="square" lIns="0" tIns="0" rIns="0" bIns="0" rtlCol="0"/>
            <a:lstStyle/>
            <a:p>
              <a:endParaRPr/>
            </a:p>
          </p:txBody>
        </p:sp>
        <p:sp>
          <p:nvSpPr>
            <p:cNvPr id="6" name="object 6"/>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AD9D9B7-47FC-4123-7037-D734BF7216E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DB2A9EF-4547-6346-6624-742108C710DE}"/>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E71A0B1D-9AB3-FC77-1434-46F7AAB479B8}"/>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FBA1371E-636A-8431-DF44-89A219BF6456}"/>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2BAB3B96-1B6F-1402-7EC2-122134ABF37F}"/>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A78B5320-C596-E426-4DD9-033237F28DF9}"/>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48227B70-1ED3-89D4-3C87-30FDAC606FA2}"/>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2507490A-6C47-C484-D2B5-EE9C23D8133D}"/>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2C785A12-FF2A-87D0-7767-C085CCC91060}"/>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C8F0396B-0694-FA14-6BE3-50F84DE5E10A}"/>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8455AC45-9A92-426A-4723-C2023D20627B}"/>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32453868-4CFF-3661-6909-3020CD654133}"/>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90F1C985-8EFA-BDAC-5DF8-A58ACD534701}"/>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AE4A1E63-BD90-617C-4757-195255C5ACAC}"/>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FB50670D-683E-9BB7-0044-341C16A04847}"/>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A993552B-728B-BC5A-42AF-AF748872DB31}"/>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26609688-E1F5-EE80-AFAC-4185D8D87B6D}"/>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69104FB8-2AC0-D086-8AB8-B141473BC9D5}"/>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22FED944-4AAC-FF18-432A-B9AA13C0F552}"/>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A27A5818-37BD-AF39-E155-0DE2A9B92C35}"/>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FC774574-56F3-7029-2D2C-F5FF0469D4CA}"/>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EB439BAC-A891-95D4-2623-06726ED9B4D5}"/>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15E5F54E-6C7F-AC84-762F-3BD7117C4B72}"/>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3DCF68AB-3969-4117-85A0-B8835CABBB1C}"/>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5782DE84-1D5F-A440-2243-F0279BA1B6DD}"/>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A6CDA741-3C26-3BCE-D932-A2E85EC44C64}"/>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06651355-514D-0845-7715-FB29FB0F3B0E}"/>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8CDB4B58-F5D3-EAD6-A45F-998DCD5DEBE6}"/>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AA21AEB7-7072-16ED-A476-6C67EEBFECD0}"/>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95EC7B2B-1A73-54F4-C44E-EFDA84FEFA32}"/>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3DF613D1-28A3-B94C-9AB4-D641FCA5CD9D}"/>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9D25A248-BE7D-A5F1-0A78-44135E12450F}"/>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C1782166-3E1B-3D59-A503-00E3DDA92FB7}"/>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A40DF473-D26F-11E7-91A2-4C1394603E2F}"/>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D26C2887-0579-3B67-0AC6-C4995BA08CA9}"/>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4EC67DE6-2469-5D98-E7AA-ECE2686816F8}"/>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DAC540B5-D69B-854F-0C18-D2B06F52BE97}"/>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382F90C1-8A24-0409-6644-5A0A39F4FE0F}"/>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70569572-5EB7-70FD-AE4E-EA801773B715}"/>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BC719228-C06A-B66A-DA53-38BA2010AD4C}"/>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7EC45EB8-4E2C-C542-396B-5E8CA7B25156}"/>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8C54F81E-BEC8-57D2-D1F8-45D287BB8F8F}"/>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7531A3F3-49C4-DE21-8F01-F28372A83364}"/>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F20DA4D7-772B-5C75-731F-F349D30B2490}"/>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FA523DFA-971C-ED88-731D-EF76C51D98D8}"/>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6B95D49B-03C1-585E-913C-9403DF6BCF01}"/>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F53A2BAA-253C-E247-2E50-11872EFA9756}"/>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F58F3E80-17E3-1317-2684-11546693EE6F}"/>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D03DBD16-BE97-480C-356A-A70F07CB31BF}"/>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4DF7C2DE-E352-ED07-FEE4-F5C776394490}"/>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86CB5D3A-6927-4102-D186-274B463BD4F7}"/>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3250F934-C96A-B567-737E-CFA6DC31E2E2}"/>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9479A730-1A2D-B476-E077-174E02E838E4}"/>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7360C5EB-597B-18E6-7051-29E644BBEDCA}"/>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8B710EF1-A822-CE06-9FE5-B32183E98DB6}"/>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2C279773-51C7-B4F5-9665-D5ACEF74E613}"/>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9AC6363C-2B81-6D76-3D43-D039AF547BB4}"/>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4C2FE69E-78A6-03A2-29AF-A5394423A8FA}"/>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96365C17-1573-4916-4DF7-85112DC1B0C9}"/>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3AC2F8A0-CC1D-95B2-B670-81ECE9A0D48C}"/>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34F2F720-D878-7170-460A-8E4CF84BE6B7}"/>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35845BB8-20D8-82DB-F99B-ACF6AEB07082}"/>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A8F4FA9E-56E9-79C7-1436-F48A623035C6}"/>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884854C6-4A33-6395-6CCE-4F126879C7AB}"/>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2CFDAA5C-B988-27A4-D4E3-2FA659CAE144}"/>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09A6098F-45A9-B18F-2100-4CB595E194C4}"/>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D1FC3903-E6F8-40C8-7A7A-A4D3D479A8E3}"/>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285466C5-C502-C344-E29F-BB7DA518235A}"/>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C1E05EC2-7B58-ABAF-7FEC-BC7AF7596805}"/>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EBF3C1F4-1D1D-57EF-83B8-583A67CF2D9E}"/>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11A661EA-9B15-FF90-A0FB-BB37312ACD3C}"/>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a:solidFill>
                  <a:srgbClr val="000000"/>
                </a:solidFill>
                <a:latin typeface="Montserrat"/>
                <a:cs typeface="Montserrat"/>
              </a:rPr>
              <a:t>Eletrônica</a:t>
            </a:r>
            <a:endParaRPr lang="pt-BR" sz="4950" kern="0" dirty="0">
              <a:solidFill>
                <a:srgbClr val="000000"/>
              </a:solidFill>
              <a:latin typeface="Montserrat"/>
              <a:cs typeface="Montserrat"/>
            </a:endParaRPr>
          </a:p>
        </p:txBody>
      </p:sp>
      <p:sp>
        <p:nvSpPr>
          <p:cNvPr id="5" name="Espaço Reservado para Conteúdo 2">
            <a:extLst>
              <a:ext uri="{FF2B5EF4-FFF2-40B4-BE49-F238E27FC236}">
                <a16:creationId xmlns:a16="http://schemas.microsoft.com/office/drawing/2014/main" id="{0BB78205-C355-D419-6B4B-9E1EFEE5E6EE}"/>
              </a:ext>
            </a:extLst>
          </p:cNvPr>
          <p:cNvSpPr txBox="1">
            <a:spLocks noChangeArrowheads="1"/>
          </p:cNvSpPr>
          <p:nvPr/>
        </p:nvSpPr>
        <p:spPr>
          <a:xfrm>
            <a:off x="1046738" y="2691546"/>
            <a:ext cx="16649058" cy="8093113"/>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pt-BR" sz="6000" b="1" dirty="0">
                <a:solidFill>
                  <a:srgbClr val="0D0D0D"/>
                </a:solidFill>
              </a:rPr>
              <a:t>Sentido Real da Corrente</a:t>
            </a:r>
          </a:p>
          <a:p>
            <a:endParaRPr lang="pt-BR" sz="6000" dirty="0">
              <a:solidFill>
                <a:srgbClr val="0D0D0D"/>
              </a:solidFill>
            </a:endParaRPr>
          </a:p>
          <a:p>
            <a:endParaRPr lang="pt-BR" sz="6000" dirty="0">
              <a:solidFill>
                <a:srgbClr val="0D0D0D"/>
              </a:solidFill>
            </a:endParaRPr>
          </a:p>
          <a:p>
            <a:endParaRPr lang="pt-BR" sz="6000" dirty="0">
              <a:solidFill>
                <a:srgbClr val="0D0D0D"/>
              </a:solidFill>
            </a:endParaRPr>
          </a:p>
          <a:p>
            <a:endParaRPr lang="pt-BR" sz="6000" dirty="0">
              <a:solidFill>
                <a:srgbClr val="0D0D0D"/>
              </a:solidFill>
            </a:endParaRPr>
          </a:p>
          <a:p>
            <a:endParaRPr lang="pt-BR" sz="6000" dirty="0">
              <a:solidFill>
                <a:srgbClr val="0D0D0D"/>
              </a:solidFill>
            </a:endParaRPr>
          </a:p>
          <a:p>
            <a:pPr algn="just"/>
            <a:r>
              <a:rPr lang="pt-BR" sz="6000" dirty="0">
                <a:solidFill>
                  <a:srgbClr val="0D0D0D"/>
                </a:solidFill>
              </a:rPr>
              <a:t>No circuito CC a direção do fluxo dos elétrons acontece do polo com maior concentração de elétrons para o polo com menor concentração. </a:t>
            </a:r>
            <a:endParaRPr lang="pt-BR" altLang="pt-BR" sz="6000" dirty="0">
              <a:solidFill>
                <a:srgbClr val="0D0D0D"/>
              </a:solidFill>
            </a:endParaRPr>
          </a:p>
          <a:p>
            <a:pPr algn="just"/>
            <a:endParaRPr lang="pt-BR" altLang="pt-BR" sz="6000" dirty="0">
              <a:solidFill>
                <a:srgbClr val="0D0D0D"/>
              </a:solidFill>
            </a:endParaRPr>
          </a:p>
        </p:txBody>
      </p:sp>
      <p:pic>
        <p:nvPicPr>
          <p:cNvPr id="6" name="Imagem 5">
            <a:extLst>
              <a:ext uri="{FF2B5EF4-FFF2-40B4-BE49-F238E27FC236}">
                <a16:creationId xmlns:a16="http://schemas.microsoft.com/office/drawing/2014/main" id="{A3FA6051-CC4B-4D06-BA58-BCED887F2DA6}"/>
              </a:ext>
            </a:extLst>
          </p:cNvPr>
          <p:cNvPicPr>
            <a:picLocks noChangeAspect="1"/>
          </p:cNvPicPr>
          <p:nvPr/>
        </p:nvPicPr>
        <p:blipFill>
          <a:blip r:embed="rId2"/>
          <a:stretch>
            <a:fillRect/>
          </a:stretch>
        </p:blipFill>
        <p:spPr>
          <a:xfrm>
            <a:off x="3699345" y="3811098"/>
            <a:ext cx="12705409" cy="4031032"/>
          </a:xfrm>
          <a:prstGeom prst="rect">
            <a:avLst/>
          </a:prstGeom>
        </p:spPr>
      </p:pic>
    </p:spTree>
    <p:extLst>
      <p:ext uri="{BB962C8B-B14F-4D97-AF65-F5344CB8AC3E}">
        <p14:creationId xmlns:p14="http://schemas.microsoft.com/office/powerpoint/2010/main" val="529379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736F25B-0DC7-B319-21BD-DC034AC0779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F3C8ADD-525D-DD12-5D0E-F5E66E21D556}"/>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5C230424-0FA0-57B1-A02D-2D3F0A902F58}"/>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799E88DD-7217-460F-531F-5E252817C185}"/>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50E7036F-B9FA-443C-71D7-4BEF6CEA9045}"/>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B1175422-F544-8FF2-4F82-C7914B0CDFEA}"/>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6C28B69B-14C0-2776-BC92-B3A059FACE73}"/>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0988C7AA-6E63-6FE7-8CE9-CE9E01060997}"/>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DDB023AA-7E69-0C44-75DE-9FEFF8F322E2}"/>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49B63499-C245-B4E2-D723-CB87C940638D}"/>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0A69FC53-8A0D-F94C-C1ED-358DE207EC5B}"/>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F4684DBB-F3EA-6683-B411-01E32BD21838}"/>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699BA9F9-6DCD-09D8-DE76-2EB833361092}"/>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55347062-E0AB-6780-F4D3-B7D72E180B1E}"/>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F64A70C2-3C76-1CD3-16A9-096795DC4A55}"/>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E77813A8-E978-D4AF-5BBD-05613929EDDD}"/>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C96A4240-AD4B-2130-FCE2-BDB2C14BBEA5}"/>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E3B9DE58-EDF5-3815-EC83-EB2EB5BE9168}"/>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66B95225-F2CD-BF52-B2B9-384050CA9B69}"/>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B414B80A-427D-E2E6-CCD2-7E409A4F6A6B}"/>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DDB03609-10C0-7634-9249-BAE5D9095877}"/>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24E35DE8-4944-BE77-6E8A-7C3E0E24CACD}"/>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DC764886-DF92-E072-D280-31C10D27FE4F}"/>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4EE231A8-F8DF-FBE5-CB1D-7D4562FCFAE1}"/>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D77926D9-F257-72BB-6ADA-7D9D5B6610CA}"/>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25911CF7-E951-70E9-0FD3-2B900B60DB9D}"/>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FE523CD8-85A4-B9E8-E1BA-6D435A00790F}"/>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EAC7E6C4-2621-F298-CB58-E9FC5232920E}"/>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0C811052-E834-2067-3AD1-623186BF5A9B}"/>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6E5A0A17-9F53-2B7C-0EB2-76DDD71F5064}"/>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7306E4F2-2427-B502-0BF0-B09D3C06C307}"/>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12764819-3FBD-A15A-C709-B2972B10ECCD}"/>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676D85BD-C009-966B-9A5E-65F203238DED}"/>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06E06A73-5A2B-D3A6-864D-AF9AFD489776}"/>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B4C308CE-EB20-D4B6-8F56-001D16A09127}"/>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4DC153E4-2DD3-AAC7-BBF8-E9928E2E69B5}"/>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CA0A6143-E394-8FB9-007E-A9D39F747AA8}"/>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834C2E24-9A58-F11D-586A-8E2B2CE49C17}"/>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7A3A63ED-5689-A6AC-2299-C6AE49095597}"/>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18189292-05C4-35D4-F08F-A9DA20124CEF}"/>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78306E34-6F0D-B56D-7E8F-1EB9403467B7}"/>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27EE7902-CACE-FA16-B028-7D096B8AB539}"/>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F9208ED4-99E2-7C42-22A1-331293A556D2}"/>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7315CC4A-6E35-7023-654C-CBCB10DA2147}"/>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A322B845-539E-9021-9A90-A2095F6D4500}"/>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597E553B-C802-7CBA-8A1E-9FFDA50971CA}"/>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333ED0EC-4145-8315-93AA-528E1BD4DFC8}"/>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E81B3EF5-E8A7-FB01-D31E-5462E2907204}"/>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C9C27CAE-E017-2406-0837-B42295A7D594}"/>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C1306668-D400-BBB0-0C31-B5F54775B567}"/>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9659A253-342A-B2B6-D930-6AE82B8A48E1}"/>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FA0E4C77-A737-730F-F5F9-D7441EA88B6D}"/>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E61EFF9D-C644-9C99-0640-733898EA71D8}"/>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E7A40249-6FAA-EBDF-DFEA-92D2B8F7F645}"/>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6F592C48-FCA4-E222-0E60-DE6B9DC5AB1F}"/>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58A583EB-8065-B03E-3388-E075C4ADC1D7}"/>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C6188156-F0DC-FEDB-3B60-7444B8A4200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E12F9BB7-C52D-2328-6ADA-91D57231D05F}"/>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D47BD1AA-6248-8D96-FD89-A9A8CD79CE5D}"/>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8574748B-3A3B-DEEE-8F29-1E15FCDFE0F7}"/>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BD15C1F3-6226-C1ED-81FC-018BA84DA45A}"/>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EA852A3A-21BD-D8D0-002D-085B755CBECE}"/>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EBAAA2D2-FC04-6D81-DFFD-E6EAC4692A2F}"/>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EF49B3E6-4635-ED2D-A17D-693F0CBFA5E1}"/>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7325AEFA-AECE-574C-6ED4-C665A4D2D30A}"/>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03C6E3AA-2EBE-A421-5D35-22A6947BA901}"/>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4F3496F6-92BB-037E-BDE0-EB8A5D5927D8}"/>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DA9C58A8-ED4B-87D5-3FE7-ECDF48BD8C4E}"/>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C949C9E6-429A-0984-F55B-7EF8A81BD5D7}"/>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F0114518-A69B-DBE8-AF03-DBA960D867F8}"/>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44DA8EEF-F2A4-2AFE-F1EA-E1BD8B619778}"/>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a:solidFill>
                  <a:srgbClr val="000000"/>
                </a:solidFill>
                <a:latin typeface="Montserrat"/>
                <a:cs typeface="Montserrat"/>
              </a:rPr>
              <a:t>Eletrônica</a:t>
            </a:r>
            <a:endParaRPr lang="pt-BR" sz="4950" kern="0" dirty="0">
              <a:solidFill>
                <a:srgbClr val="000000"/>
              </a:solidFill>
              <a:latin typeface="Montserrat"/>
              <a:cs typeface="Montserrat"/>
            </a:endParaRPr>
          </a:p>
        </p:txBody>
      </p:sp>
      <p:sp>
        <p:nvSpPr>
          <p:cNvPr id="5" name="Espaço Reservado para Conteúdo 2">
            <a:extLst>
              <a:ext uri="{FF2B5EF4-FFF2-40B4-BE49-F238E27FC236}">
                <a16:creationId xmlns:a16="http://schemas.microsoft.com/office/drawing/2014/main" id="{7546CAD1-7C28-177D-4AEC-B2519F843F3A}"/>
              </a:ext>
            </a:extLst>
          </p:cNvPr>
          <p:cNvSpPr txBox="1">
            <a:spLocks noChangeArrowheads="1"/>
          </p:cNvSpPr>
          <p:nvPr/>
        </p:nvSpPr>
        <p:spPr>
          <a:xfrm>
            <a:off x="1046738" y="2691546"/>
            <a:ext cx="16649058" cy="8093113"/>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pt-BR" sz="6000" b="1" dirty="0">
                <a:solidFill>
                  <a:srgbClr val="0D0D0D"/>
                </a:solidFill>
              </a:rPr>
              <a:t>Sentido Convencional da Corrente</a:t>
            </a:r>
          </a:p>
          <a:p>
            <a:endParaRPr lang="pt-BR" sz="6000" dirty="0">
              <a:solidFill>
                <a:srgbClr val="0D0D0D"/>
              </a:solidFill>
            </a:endParaRPr>
          </a:p>
          <a:p>
            <a:endParaRPr lang="pt-BR" sz="6000" dirty="0">
              <a:solidFill>
                <a:srgbClr val="0D0D0D"/>
              </a:solidFill>
            </a:endParaRPr>
          </a:p>
          <a:p>
            <a:endParaRPr lang="pt-BR" sz="6000" dirty="0">
              <a:solidFill>
                <a:srgbClr val="0D0D0D"/>
              </a:solidFill>
            </a:endParaRPr>
          </a:p>
          <a:p>
            <a:endParaRPr lang="pt-BR" sz="6000" dirty="0">
              <a:solidFill>
                <a:srgbClr val="0D0D0D"/>
              </a:solidFill>
            </a:endParaRPr>
          </a:p>
          <a:p>
            <a:pPr algn="just"/>
            <a:r>
              <a:rPr lang="pt-BR" sz="6000" dirty="0">
                <a:solidFill>
                  <a:srgbClr val="0D0D0D"/>
                </a:solidFill>
              </a:rPr>
              <a:t>Embora essa convenção possa parecer confusa à primeira vista, é importante entender que ela simplifica os cálculos e a análise dos circuitos elétricos.</a:t>
            </a:r>
            <a:endParaRPr lang="pt-BR" altLang="pt-BR" sz="6000" dirty="0">
              <a:solidFill>
                <a:srgbClr val="0D0D0D"/>
              </a:solidFill>
            </a:endParaRPr>
          </a:p>
          <a:p>
            <a:pPr algn="just"/>
            <a:endParaRPr lang="pt-BR" altLang="pt-BR" sz="6000" dirty="0">
              <a:solidFill>
                <a:srgbClr val="0D0D0D"/>
              </a:solidFill>
            </a:endParaRPr>
          </a:p>
        </p:txBody>
      </p:sp>
      <p:pic>
        <p:nvPicPr>
          <p:cNvPr id="71" name="Imagem 70">
            <a:extLst>
              <a:ext uri="{FF2B5EF4-FFF2-40B4-BE49-F238E27FC236}">
                <a16:creationId xmlns:a16="http://schemas.microsoft.com/office/drawing/2014/main" id="{1ECEE518-F3DD-D10B-E503-8B6E8AFEFE00}"/>
              </a:ext>
            </a:extLst>
          </p:cNvPr>
          <p:cNvPicPr>
            <a:picLocks noChangeAspect="1"/>
          </p:cNvPicPr>
          <p:nvPr/>
        </p:nvPicPr>
        <p:blipFill>
          <a:blip r:embed="rId2"/>
          <a:stretch>
            <a:fillRect/>
          </a:stretch>
        </p:blipFill>
        <p:spPr>
          <a:xfrm>
            <a:off x="4701437" y="3978275"/>
            <a:ext cx="10701226" cy="3284320"/>
          </a:xfrm>
          <a:prstGeom prst="rect">
            <a:avLst/>
          </a:prstGeom>
        </p:spPr>
      </p:pic>
    </p:spTree>
    <p:extLst>
      <p:ext uri="{BB962C8B-B14F-4D97-AF65-F5344CB8AC3E}">
        <p14:creationId xmlns:p14="http://schemas.microsoft.com/office/powerpoint/2010/main" val="2023764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646F975-1821-783A-37C8-94ABE651A11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5A04C9E-ECE6-5CDA-69E4-F900C48BDB16}"/>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921D91F1-7B4B-30B2-E025-B3C9B056724C}"/>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3512B493-2A49-4A7B-485E-DD68D6F991B5}"/>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A8D9226C-817B-D98C-97CD-A5454FE77016}"/>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AEE3C2B2-5D20-5553-5B0C-8E8DB8162C48}"/>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CEA003DA-339C-86E2-A104-E6837530399F}"/>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38875E89-4784-7207-EC0D-11F6374B2B3F}"/>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731F6BDA-5383-569A-B387-993B930DB6BE}"/>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B50C195C-4937-1FB1-9DF0-10164A603811}"/>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8EAD2B95-A619-7E00-8FC9-C78EFDBBB9B3}"/>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40F61DBA-CAC7-5DA2-3A3E-BEA534A81C29}"/>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AA6315E6-55FD-3A8D-01E8-B3C36EE2B8AA}"/>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4F909E64-CF9A-AFC9-4086-E2B8E415A151}"/>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5E8CD4BC-934F-830A-87C5-CA3AA3C51CDC}"/>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8364A289-25C8-FE23-C68E-9F1FFB901297}"/>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8AD56071-16EA-8FD0-D74D-FC2496D5EFE4}"/>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3FA5D3FA-D429-C5EF-502D-7124E8F9A36D}"/>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B8AE52C6-8ABD-9697-4196-01D63CB147CF}"/>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264335C2-1E53-AD57-A460-ACA75D331D82}"/>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B46550CE-014D-AD40-614B-6B0AB7C4FB5B}"/>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D4F21C23-869D-2BF8-A672-D87B1C4B4080}"/>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495B1DA7-0B18-61A0-3814-54AF7728BDB1}"/>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110A576A-0C56-0611-3926-54743B58989F}"/>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3909822A-D3E5-9985-4964-511681B6DFBD}"/>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E8046202-30C1-2F75-D654-814FD2016F7F}"/>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D8262354-FC85-FCEA-8F20-D1AFC81FD3A5}"/>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9FB18F6F-2D59-0B7D-78CC-310700B8C826}"/>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8C84A350-8152-8B94-B769-5A388233E914}"/>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B683F0DC-A6C9-3512-6569-F9E23E803994}"/>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04C4DF62-DEE2-D2E4-B8C0-6A887F7FD718}"/>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8C546AD7-1AC7-8054-D28C-0DDBDD83CC05}"/>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879876B6-9E38-6C98-4FA5-69E39944E941}"/>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AC646588-9F58-336B-7ABE-A38EFFF7CDD8}"/>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4891FC0C-9976-6B7B-ACCC-DDCDFEE3C33F}"/>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0FCDB82-DE46-D600-6E95-6823ABDEE46A}"/>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0390AED3-6EB3-7AC6-44C0-1C28F4131F50}"/>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F1473B3B-D8D0-7D47-D7AB-D45BEECFEA00}"/>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019005A8-BC65-8D9F-1686-270AF2ACE77C}"/>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CEDE014F-1FE8-7AB9-F320-048B19184781}"/>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3A2BB379-59F5-39A2-6F16-1F92F1350D73}"/>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D5C4F350-905D-7FC4-376C-F7CD8DD2EFDD}"/>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7D75B90C-B9DF-B313-69A1-E666233978ED}"/>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20FA6B8E-895F-0505-B358-A812494929BF}"/>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78031211-368D-4147-FF4D-A3E4A627F99F}"/>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56DC20D3-D73E-1DD9-BE64-579A1EB7395F}"/>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F898C580-AB8D-B854-2ABF-625802861912}"/>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C7A9BDEF-9228-9085-A5E6-BA91B4EFD1C4}"/>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320745EB-8472-F5F9-16E6-D88C5B4E8C9C}"/>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D70F83E4-20C7-AA64-B2EE-07105C143EDB}"/>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0EB5FE98-CB62-182C-D133-5985A380318E}"/>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492E92FA-9EA5-8622-F6C2-26234427B3E8}"/>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7D32536F-D7BD-DE93-A07B-E4A35FB9B48B}"/>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B5257382-ABB5-866F-2569-7EA6F65D6284}"/>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0C4F6AA0-BEF6-F5DC-B2EA-AA5A7C9AFB77}"/>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C3AB4645-E01E-5F88-368B-335C2362A74B}"/>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47FA8349-6223-CEDC-4D00-63D435CD63F7}"/>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AF4325B0-3156-681D-BFD4-D7B4E1A29CCB}"/>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29FCC183-6C26-0A08-EB15-96AB2EBF367F}"/>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227ED5C3-7EAE-A8B4-74B5-E40EDE586310}"/>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70A1B7E8-F935-E2EA-7097-02A6A4CB7251}"/>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40744559-015B-FA77-4003-A077EF5847DE}"/>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C2A99E9B-7CC5-93F9-23E6-AB753BF4DB3A}"/>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02E2A8D7-655D-1FB0-F658-94BA97959C08}"/>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71217437-2E1D-7B78-0EF8-A3D5A2B14301}"/>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EF76FA75-A62B-26E7-5F0D-C80FCD0ED4D0}"/>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A2C561FC-40AE-7210-523E-20C65B0B669F}"/>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087A410A-FFA5-0659-9B00-D967322AAB4B}"/>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D3B72D11-D8E8-3E30-C546-C0E4F1AC622E}"/>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2B0B242C-A6A1-36EA-2F7A-005E3BD5BB5B}"/>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0FA8F4AE-EA56-B1FD-B51D-B4A2E5F67C58}"/>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a:solidFill>
                  <a:srgbClr val="000000"/>
                </a:solidFill>
                <a:latin typeface="Montserrat"/>
                <a:cs typeface="Montserrat"/>
              </a:rPr>
              <a:t>Eletrônica</a:t>
            </a:r>
            <a:endParaRPr lang="pt-BR" sz="4950" kern="0" dirty="0">
              <a:solidFill>
                <a:srgbClr val="000000"/>
              </a:solidFill>
              <a:latin typeface="Montserrat"/>
              <a:cs typeface="Montserrat"/>
            </a:endParaRPr>
          </a:p>
        </p:txBody>
      </p:sp>
      <p:sp>
        <p:nvSpPr>
          <p:cNvPr id="5" name="Espaço Reservado para Conteúdo 2">
            <a:extLst>
              <a:ext uri="{FF2B5EF4-FFF2-40B4-BE49-F238E27FC236}">
                <a16:creationId xmlns:a16="http://schemas.microsoft.com/office/drawing/2014/main" id="{FA237D88-5F79-D88C-199F-EBABDA17C0C8}"/>
              </a:ext>
            </a:extLst>
          </p:cNvPr>
          <p:cNvSpPr txBox="1">
            <a:spLocks noChangeArrowheads="1"/>
          </p:cNvSpPr>
          <p:nvPr/>
        </p:nvSpPr>
        <p:spPr>
          <a:xfrm>
            <a:off x="1046738" y="2691546"/>
            <a:ext cx="16649058" cy="8093113"/>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pt-BR" sz="6000" b="1" dirty="0">
                <a:solidFill>
                  <a:srgbClr val="0D0D0D"/>
                </a:solidFill>
              </a:rPr>
              <a:t>Resistência Elétrica </a:t>
            </a:r>
          </a:p>
          <a:p>
            <a:endParaRPr lang="pt-BR" sz="6000" dirty="0">
              <a:solidFill>
                <a:srgbClr val="0D0D0D"/>
              </a:solidFill>
            </a:endParaRPr>
          </a:p>
          <a:p>
            <a:pPr algn="just"/>
            <a:r>
              <a:rPr lang="pt-BR" sz="6000" dirty="0">
                <a:solidFill>
                  <a:srgbClr val="0D0D0D"/>
                </a:solidFill>
              </a:rPr>
              <a:t>A resistência elétrica é a oposição que um material oferece ao fluxo de corrente elétrica. É medida em ohms (Ω) e depende de características físicas, como o comprimento, a área da seção transversal e a resistividade do material. Quanto maior a resistência, menor será o fluxo de corrente em um circuito.</a:t>
            </a:r>
            <a:endParaRPr lang="pt-BR" altLang="pt-BR" sz="6000" dirty="0">
              <a:solidFill>
                <a:srgbClr val="0D0D0D"/>
              </a:solidFill>
            </a:endParaRPr>
          </a:p>
          <a:p>
            <a:pPr algn="just"/>
            <a:endParaRPr lang="pt-BR" altLang="pt-BR" sz="6000" dirty="0">
              <a:solidFill>
                <a:srgbClr val="0D0D0D"/>
              </a:solidFill>
            </a:endParaRPr>
          </a:p>
        </p:txBody>
      </p:sp>
      <p:pic>
        <p:nvPicPr>
          <p:cNvPr id="6" name="Imagem 5">
            <a:extLst>
              <a:ext uri="{FF2B5EF4-FFF2-40B4-BE49-F238E27FC236}">
                <a16:creationId xmlns:a16="http://schemas.microsoft.com/office/drawing/2014/main" id="{C78E99BB-902E-DCF5-A595-A5A9D2D51C18}"/>
              </a:ext>
            </a:extLst>
          </p:cNvPr>
          <p:cNvPicPr>
            <a:picLocks noChangeAspect="1"/>
          </p:cNvPicPr>
          <p:nvPr/>
        </p:nvPicPr>
        <p:blipFill>
          <a:blip r:embed="rId2"/>
          <a:stretch>
            <a:fillRect/>
          </a:stretch>
        </p:blipFill>
        <p:spPr>
          <a:xfrm>
            <a:off x="4753670" y="3623009"/>
            <a:ext cx="10596760" cy="6745946"/>
          </a:xfrm>
          <a:prstGeom prst="rect">
            <a:avLst/>
          </a:prstGeom>
        </p:spPr>
      </p:pic>
    </p:spTree>
    <p:extLst>
      <p:ext uri="{BB962C8B-B14F-4D97-AF65-F5344CB8AC3E}">
        <p14:creationId xmlns:p14="http://schemas.microsoft.com/office/powerpoint/2010/main" val="394034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A25FFBC-E773-EE93-31F0-94A44A0E5A8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DCB1500-0620-4C1F-DB46-F3B4E2C61EF8}"/>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67DD75D5-ED44-7629-0F5E-D4BA6278CDD2}"/>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06C6BF64-8AFE-E15A-1AF2-F48D9519FCE6}"/>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9E335ADB-0707-ABF3-B2EF-E55ECC876B42}"/>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4855CD8B-3448-D453-EA6F-5C6636048D39}"/>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A2B390FB-15ED-FAA7-1CCC-05AF2EFD27FF}"/>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2CBF48A8-D31A-56DC-D819-C9866EFA81F9}"/>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847B2222-FEAB-03E1-338A-0F09625E1FE5}"/>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4F68C95D-A01D-148A-0074-FACBE67670F1}"/>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F4DAA9ED-EE07-63EE-E599-03C9FAE90D60}"/>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C49B1979-8320-6B86-FA76-289D7DD2993B}"/>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198872E9-AE64-54A4-F298-D78EF5ACFF9C}"/>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89A2DC8E-90E7-BE4E-ACD0-C38056541831}"/>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749C5157-012D-DE37-811C-7436A70CA0B6}"/>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A8FD82FE-BDA0-A0D8-0335-09DD459CB275}"/>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C0A26F7A-2333-4852-02E5-F2491C4ACC15}"/>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FA69BD5D-3BCE-2EE1-817C-3856BB8C07F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5664A1F9-44B6-6AB9-6390-7AC2C63A4C80}"/>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26540F04-B5CE-C655-A7AC-EEE1900058AE}"/>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CA9D1259-B37B-F8D0-020B-0995CC32E264}"/>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F753D36F-92AE-F41B-6B2D-77E42E7F96D0}"/>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D581B95F-CCA4-54EA-E90B-2BFAE6E7209D}"/>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E8BC181C-2285-5507-6B62-0BCCC85FA847}"/>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DFD98119-837D-E255-F775-B21191205EC2}"/>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206F98D8-8576-D1D2-A01A-FF8CF9F3BE12}"/>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B60B9C90-6A11-B139-346D-018EF8C321D4}"/>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7948194C-2F0D-2546-8E43-E0F7022096B3}"/>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94BF4517-CC94-C6A2-B7B7-E867D2F5BE3E}"/>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A36D7211-623F-A1C1-85C4-FBA13F10E333}"/>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D4841216-E99E-A095-1450-FD70F9357094}"/>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B7292041-0968-F4BA-5E36-D8D24DCD9E54}"/>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0D3F029D-75E1-9D52-7C9D-2FB44AC0859C}"/>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AD6CEEBC-68D3-8D0B-550C-3A83BE138C76}"/>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7F617993-3B7B-8643-A2AB-36924B8D3653}"/>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3A4504C0-FC6F-7CE3-A1E8-F0DD558FF1F0}"/>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8FA258D4-712D-F215-A8A2-75D4FC213D2C}"/>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B8E90A93-0610-A74C-4F36-515B81183DB7}"/>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889A5862-8477-68E5-A63D-23FA45F2AB6F}"/>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A9B3EC8D-D3CA-FAE3-0CF6-2F70E9C0C1BF}"/>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6141780F-0D3C-63B9-CFA5-5A0A20A9A15F}"/>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AAD90379-ED75-CB3F-EA9C-2D6071802A53}"/>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D7112A58-B6F8-6D2F-BB9C-C923C2A3FB6A}"/>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C92FF96C-E3C0-CF5F-B9AD-68E7130AC09A}"/>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00E3C21-DCC6-07A1-1263-A270FCCE925D}"/>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C4F49379-91C3-7E59-C0ED-C0CB291F8986}"/>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1FAA3CFC-AF94-722F-B1B3-BCC3D4E9C7BE}"/>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4E1E6585-41E9-A1B7-1C64-26ED80A99407}"/>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48CC0F89-8BC0-546F-C34A-1A1704D89D72}"/>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9CEC0E77-AB96-9AA1-7C84-DF349C140872}"/>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6EACEE79-295A-C415-0881-F81653B3F2AC}"/>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FB377873-C6EC-9E53-F708-55C7E7D56B60}"/>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8037410B-2C79-98F0-D6A9-3CCE6E61C0F4}"/>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3B1DCD78-379F-3B42-377F-455CC94FAAF4}"/>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F333ED93-E088-A135-A6AD-2AA2FEFCBACE}"/>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684CCB47-B519-E2F2-D45F-CAD4F9E21BCD}"/>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A7C563A7-9ED6-46EB-8B16-C24A36AD3408}"/>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9D34D168-9893-B70D-CEAD-5793CAF09E92}"/>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47D1CF9B-2ACE-8FD4-E561-F56AB511DFB5}"/>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443DFC20-66EA-2239-BAD5-6D89FF94ECC7}"/>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CCE95639-D97D-A3AE-9EDD-4E1990A62396}"/>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BA048B5E-BE35-2987-1F59-D0D8EEDB240C}"/>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9E5661F3-CCCE-5505-2E15-8EA49282BF32}"/>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CA11FEA3-B58B-F6ED-8D79-F7ABFCEFF404}"/>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0CE0DDAB-A987-2D2D-99EE-9ACDD7A5E208}"/>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61FAC39B-22DF-4187-A09A-C23D6E5AA8A1}"/>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0E711B67-153C-3EDD-2A25-E0D9A21832CE}"/>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6A911038-548F-4D48-B287-21683A62ECF3}"/>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6E5F4F2C-E455-C881-9EC4-85B402B48501}"/>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19ABC5AF-FBC8-946F-8B7E-31CAE3061C22}"/>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467981B6-35D0-FFD2-0FA3-5C801C5D90E8}"/>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a:solidFill>
                  <a:srgbClr val="000000"/>
                </a:solidFill>
                <a:latin typeface="Montserrat"/>
                <a:cs typeface="Montserrat"/>
              </a:rPr>
              <a:t>Eletrônica</a:t>
            </a:r>
            <a:endParaRPr lang="pt-BR" sz="4950" kern="0" dirty="0">
              <a:solidFill>
                <a:srgbClr val="000000"/>
              </a:solidFill>
              <a:latin typeface="Montserrat"/>
              <a:cs typeface="Montserrat"/>
            </a:endParaRPr>
          </a:p>
        </p:txBody>
      </p:sp>
      <p:sp>
        <p:nvSpPr>
          <p:cNvPr id="5" name="Espaço Reservado para Conteúdo 2">
            <a:extLst>
              <a:ext uri="{FF2B5EF4-FFF2-40B4-BE49-F238E27FC236}">
                <a16:creationId xmlns:a16="http://schemas.microsoft.com/office/drawing/2014/main" id="{38DF1300-1FE0-854C-D35B-9591B501E224}"/>
              </a:ext>
            </a:extLst>
          </p:cNvPr>
          <p:cNvSpPr txBox="1">
            <a:spLocks noChangeArrowheads="1"/>
          </p:cNvSpPr>
          <p:nvPr/>
        </p:nvSpPr>
        <p:spPr>
          <a:xfrm>
            <a:off x="1046738" y="2691546"/>
            <a:ext cx="16649058" cy="8093113"/>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pt-BR" sz="6000" b="1" dirty="0">
                <a:solidFill>
                  <a:srgbClr val="0D0D0D"/>
                </a:solidFill>
              </a:rPr>
              <a:t>Resistência Equivalente</a:t>
            </a:r>
          </a:p>
          <a:p>
            <a:endParaRPr lang="pt-BR" sz="6000" dirty="0">
              <a:solidFill>
                <a:srgbClr val="0D0D0D"/>
              </a:solidFill>
            </a:endParaRPr>
          </a:p>
          <a:p>
            <a:pPr algn="just"/>
            <a:r>
              <a:rPr lang="pt-BR" sz="6000" dirty="0">
                <a:solidFill>
                  <a:srgbClr val="0D0D0D"/>
                </a:solidFill>
              </a:rPr>
              <a:t>Quando componentes como resistores são conectados em circuitos elétricos, eles podem ser organizados de diferentes maneiras, como em série, paralelo ou combinações mistas. Nesses casos, surge o conceito de resistência equivalente, que é uma única resistência que substitui efetivamente o conjunto de resistores, mantendo as mesmas</a:t>
            </a:r>
            <a:endParaRPr lang="pt-BR" altLang="pt-BR" sz="6000" dirty="0">
              <a:solidFill>
                <a:srgbClr val="0D0D0D"/>
              </a:solidFill>
            </a:endParaRPr>
          </a:p>
        </p:txBody>
      </p:sp>
    </p:spTree>
    <p:extLst>
      <p:ext uri="{BB962C8B-B14F-4D97-AF65-F5344CB8AC3E}">
        <p14:creationId xmlns:p14="http://schemas.microsoft.com/office/powerpoint/2010/main" val="3492398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AA6CA71-51C9-B30B-E3F8-42E26FA596B3}"/>
            </a:ext>
          </a:extLst>
        </p:cNvPr>
        <p:cNvGrpSpPr/>
        <p:nvPr/>
      </p:nvGrpSpPr>
      <p:grpSpPr>
        <a:xfrm>
          <a:off x="0" y="0"/>
          <a:ext cx="0" cy="0"/>
          <a:chOff x="0" y="0"/>
          <a:chExt cx="0" cy="0"/>
        </a:xfrm>
      </p:grpSpPr>
      <p:pic>
        <p:nvPicPr>
          <p:cNvPr id="76" name="Imagem 75">
            <a:extLst>
              <a:ext uri="{FF2B5EF4-FFF2-40B4-BE49-F238E27FC236}">
                <a16:creationId xmlns:a16="http://schemas.microsoft.com/office/drawing/2014/main" id="{CFC92394-8F4A-2345-5665-3E0750FCD1EA}"/>
              </a:ext>
            </a:extLst>
          </p:cNvPr>
          <p:cNvPicPr>
            <a:picLocks noChangeAspect="1"/>
          </p:cNvPicPr>
          <p:nvPr/>
        </p:nvPicPr>
        <p:blipFill>
          <a:blip r:embed="rId2"/>
          <a:stretch>
            <a:fillRect/>
          </a:stretch>
        </p:blipFill>
        <p:spPr>
          <a:xfrm>
            <a:off x="7519900" y="4298876"/>
            <a:ext cx="11704310" cy="6616494"/>
          </a:xfrm>
          <a:prstGeom prst="rect">
            <a:avLst/>
          </a:prstGeom>
        </p:spPr>
      </p:pic>
      <p:sp>
        <p:nvSpPr>
          <p:cNvPr id="2" name="object 2">
            <a:extLst>
              <a:ext uri="{FF2B5EF4-FFF2-40B4-BE49-F238E27FC236}">
                <a16:creationId xmlns:a16="http://schemas.microsoft.com/office/drawing/2014/main" id="{59118063-4B3F-2AAC-61CD-4E9A0469AD01}"/>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6459C388-AD8B-9413-7094-FC4408044002}"/>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555C9574-BAFB-B75E-B1FF-8EA384E994D9}"/>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8F355436-2BBD-6D47-2B47-77EF421E1744}"/>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E1B392BC-B2D0-2F83-1C1B-3A46B99F93A7}"/>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A789679E-8650-E662-4905-67019B8E046B}"/>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5F77CF27-BA7F-4BF0-098C-DDA38C98C92F}"/>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A71314B8-0F51-6843-74BF-118FF40821DA}"/>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0B0D9EDF-4E1A-A949-096A-0C598BE59DBE}"/>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7ABE12EF-1001-D8CB-9DEE-CC4BF44F5CAD}"/>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3B9E070C-8500-2755-B73A-F86E75E5BB4B}"/>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73F2F724-D485-AF0C-BBE0-3877F22E7D30}"/>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72EFE60E-76B4-9D9C-1FDB-658EFC09B4EA}"/>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D8D21B9B-7D81-7838-556D-0DF2CDD6A873}"/>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1FCD98CE-FA3A-F114-97B5-839AF2A571AB}"/>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374F473E-2657-A7E9-3567-F19400F173EF}"/>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859A2E81-596F-A746-530E-C8560F4EB6FD}"/>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0A41EDDB-D0C7-086A-8021-5D32319CF3EF}"/>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71CC96C5-2B6E-59A5-ABFB-1388C1D5D5F9}"/>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D33BAB7C-66DA-FBBB-ECA8-0AB3AEF3312B}"/>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24A33B94-7C94-2966-89BD-CD4613602E62}"/>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D1838F8E-9D21-5A5D-B678-7B9D38382ABD}"/>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2713E6E1-CAC4-FF29-C492-2119BDF39281}"/>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B694FA4E-3193-A603-37B1-AE1C0EF852C1}"/>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E0190C94-1880-CD6A-4E18-128E6C616A8B}"/>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27A1BC4D-016E-D4F7-E2CA-1F484C1FA1A0}"/>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A987DCAC-80E2-AB3D-6B68-E03F68F0BCE8}"/>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39AFF36A-A002-88A1-BF0D-9A516CC9BCB6}"/>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99BA4623-BD0E-BE00-8BFE-206892689428}"/>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1E504F74-468E-F21E-73C0-6ADE67F5AF54}"/>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89DAD775-6812-5376-8589-5A5F10148909}"/>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77F133BD-BFD5-2153-828C-FDEEC84C141F}"/>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556D8F04-B4EA-1771-753E-79EC2198EF82}"/>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A799E671-39B4-8530-C453-50C92EAAB87B}"/>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24708313-C5B1-7B10-19DC-FC46269A80BD}"/>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BF46FE8F-5613-A443-A82E-F0E2948427B5}"/>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533F5358-5CC3-FF9B-5177-4D9AEE47E2C0}"/>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A59A9D73-2AC3-BFE8-5F49-338EBCFEC0B7}"/>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D25779F5-B391-597A-FA37-1CDBE4F84B2C}"/>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665B779F-A233-943C-8045-C833F48F1CE0}"/>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6B9D8878-7E8C-83C2-E5F3-739CD924F50F}"/>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179FF9EB-FA8D-809E-AA2F-A3F3EBAE83C0}"/>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EDBE08B8-6CA4-8E08-10FF-556F4F542E2D}"/>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59CF3D03-1C79-FD6A-51AF-901900BF1A6E}"/>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803EC023-BF0A-4497-3671-EBC98E819DE1}"/>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1C51496C-958D-E013-ECE8-F9115FD2F8C4}"/>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8AE88D13-586B-6DE1-673E-263E9513D88C}"/>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D73B3025-328E-3884-4FF9-E735853EE2A8}"/>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69B84A37-361D-1F44-CDFA-2B9EB5EA8FBB}"/>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2418C4CB-51BA-9C0D-106C-0F4F16970A43}"/>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333A509-1EDD-E488-4A03-4D5DDBC884EE}"/>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F8BB1A75-BF75-1318-F88C-430A18F0D3CA}"/>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7857C93E-0C15-48EF-2761-41A643EFD341}"/>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E0FA7C93-084F-531D-A1D3-D96A80FD61CE}"/>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019152D4-6FF6-22B3-7EAA-7BEBA0DA5F23}"/>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533F5CE2-3ED2-9299-1F87-197E09917F41}"/>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83803404-545E-2D0A-FB4E-E73A36F4FDFB}"/>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07D5ACA2-0AFD-D9EA-8D1E-9406CF012773}"/>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175A4EDD-279E-04D6-E791-60E1A0311521}"/>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3B3E2167-5203-8DCF-9BE5-90F3774543BE}"/>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A95537EE-9CE9-FDDB-53A1-AEDAF5865BA7}"/>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5CDD04A2-0A68-CDB3-2F76-74C5F966859D}"/>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B5E4207D-86D9-89A1-6DFE-FD20A786900A}"/>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D5FC9120-DF8E-2110-7EE5-1DCF2F476E35}"/>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3445AFA7-8F6C-6AB9-2097-C4F9406F8362}"/>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6ADBA84E-273B-B376-07E8-AA0025FC0A3A}"/>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4A5871AC-E735-B8D8-AFD5-B3A3F33CF85D}"/>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571BBE98-1007-83F6-9049-B014E09B93E3}"/>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B0577D33-3547-968E-3E6F-731A28881414}"/>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E0BE29AA-271F-B031-457F-43A8BC2EF76D}"/>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a:solidFill>
                  <a:srgbClr val="000000"/>
                </a:solidFill>
                <a:latin typeface="Montserrat"/>
                <a:cs typeface="Montserrat"/>
              </a:rPr>
              <a:t>Eletrônica</a:t>
            </a:r>
            <a:endParaRPr lang="pt-BR" sz="4950" kern="0" dirty="0">
              <a:solidFill>
                <a:srgbClr val="000000"/>
              </a:solidFill>
              <a:latin typeface="Montserrat"/>
              <a:cs typeface="Montserrat"/>
            </a:endParaRPr>
          </a:p>
        </p:txBody>
      </p:sp>
      <p:sp>
        <p:nvSpPr>
          <p:cNvPr id="5" name="Espaço Reservado para Conteúdo 2">
            <a:extLst>
              <a:ext uri="{FF2B5EF4-FFF2-40B4-BE49-F238E27FC236}">
                <a16:creationId xmlns:a16="http://schemas.microsoft.com/office/drawing/2014/main" id="{7ABD8D6A-BD4F-8508-BD54-4504D9F644AF}"/>
              </a:ext>
            </a:extLst>
          </p:cNvPr>
          <p:cNvSpPr txBox="1">
            <a:spLocks noChangeArrowheads="1"/>
          </p:cNvSpPr>
          <p:nvPr/>
        </p:nvSpPr>
        <p:spPr>
          <a:xfrm>
            <a:off x="1046738" y="2691546"/>
            <a:ext cx="16649058" cy="8093113"/>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pt-BR" sz="6000" dirty="0">
                <a:solidFill>
                  <a:srgbClr val="0D0D0D"/>
                </a:solidFill>
              </a:rPr>
              <a:t>características elétricas do circuito original. </a:t>
            </a:r>
            <a:endParaRPr lang="pt-BR" altLang="pt-BR" sz="6000" dirty="0">
              <a:solidFill>
                <a:srgbClr val="0D0D0D"/>
              </a:solidFill>
            </a:endParaRPr>
          </a:p>
          <a:p>
            <a:pPr algn="just"/>
            <a:endParaRPr lang="pt-BR" altLang="pt-BR" sz="6000" dirty="0">
              <a:solidFill>
                <a:srgbClr val="0D0D0D"/>
              </a:solidFill>
            </a:endParaRPr>
          </a:p>
        </p:txBody>
      </p:sp>
      <p:pic>
        <p:nvPicPr>
          <p:cNvPr id="71" name="Imagem 70">
            <a:extLst>
              <a:ext uri="{FF2B5EF4-FFF2-40B4-BE49-F238E27FC236}">
                <a16:creationId xmlns:a16="http://schemas.microsoft.com/office/drawing/2014/main" id="{820970BE-9AAA-9238-1221-80051E39EC7B}"/>
              </a:ext>
            </a:extLst>
          </p:cNvPr>
          <p:cNvPicPr>
            <a:picLocks noChangeAspect="1"/>
          </p:cNvPicPr>
          <p:nvPr/>
        </p:nvPicPr>
        <p:blipFill>
          <a:blip r:embed="rId3"/>
          <a:stretch>
            <a:fillRect/>
          </a:stretch>
        </p:blipFill>
        <p:spPr>
          <a:xfrm>
            <a:off x="533707" y="4279012"/>
            <a:ext cx="6986193" cy="4289523"/>
          </a:xfrm>
          <a:prstGeom prst="rect">
            <a:avLst/>
          </a:prstGeom>
        </p:spPr>
      </p:pic>
    </p:spTree>
    <p:extLst>
      <p:ext uri="{BB962C8B-B14F-4D97-AF65-F5344CB8AC3E}">
        <p14:creationId xmlns:p14="http://schemas.microsoft.com/office/powerpoint/2010/main" val="869612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3053885-9B85-C374-A1F8-E5E0C5E5B0FD}"/>
            </a:ext>
          </a:extLst>
        </p:cNvPr>
        <p:cNvGrpSpPr/>
        <p:nvPr/>
      </p:nvGrpSpPr>
      <p:grpSpPr>
        <a:xfrm>
          <a:off x="0" y="0"/>
          <a:ext cx="0" cy="0"/>
          <a:chOff x="0" y="0"/>
          <a:chExt cx="0" cy="0"/>
        </a:xfrm>
      </p:grpSpPr>
      <p:pic>
        <p:nvPicPr>
          <p:cNvPr id="71" name="Imagem 70">
            <a:extLst>
              <a:ext uri="{FF2B5EF4-FFF2-40B4-BE49-F238E27FC236}">
                <a16:creationId xmlns:a16="http://schemas.microsoft.com/office/drawing/2014/main" id="{50DBDEDF-08B4-94FF-E526-FC5C8FC2EFD5}"/>
              </a:ext>
            </a:extLst>
          </p:cNvPr>
          <p:cNvPicPr>
            <a:picLocks noChangeAspect="1"/>
          </p:cNvPicPr>
          <p:nvPr/>
        </p:nvPicPr>
        <p:blipFill>
          <a:blip r:embed="rId2"/>
          <a:stretch>
            <a:fillRect/>
          </a:stretch>
        </p:blipFill>
        <p:spPr>
          <a:xfrm>
            <a:off x="2197296" y="4278690"/>
            <a:ext cx="14347942" cy="6481503"/>
          </a:xfrm>
          <a:prstGeom prst="rect">
            <a:avLst/>
          </a:prstGeom>
        </p:spPr>
      </p:pic>
      <p:sp>
        <p:nvSpPr>
          <p:cNvPr id="2" name="object 2">
            <a:extLst>
              <a:ext uri="{FF2B5EF4-FFF2-40B4-BE49-F238E27FC236}">
                <a16:creationId xmlns:a16="http://schemas.microsoft.com/office/drawing/2014/main" id="{B9A09216-CFC4-6492-66CB-9169F6751A7E}"/>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6B19F51D-EBB7-3DD1-AEE8-3C06B63D80EB}"/>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F149DBDB-0760-0828-6F5A-93F35879E4BC}"/>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1A3F0D7C-ECEF-C3CE-3DBA-6FB3AEA734A9}"/>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C4E62140-DDE0-523F-15C0-941B94175E83}"/>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F34F0619-AEFB-B747-D307-3859032620AD}"/>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4CE24E1F-BA4C-86E2-FB8C-94D0188DE0B1}"/>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E72F082D-D2A3-B2F0-397E-370C1CE2AB95}"/>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81AD4064-8692-E144-D906-48E500786998}"/>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5547DB22-AD23-1C86-ACC7-EC36C0991DE6}"/>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D6522D44-3B1C-E246-4549-B7886BCCBBC8}"/>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9D5EE052-A87D-BCB8-1580-ADE8887C40CF}"/>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64550271-C5C0-7670-F543-B07748E9FB28}"/>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3E562FC3-6D04-3C54-F35B-983D453D80D5}"/>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7E0AB49F-A640-F172-0BEC-3B97158E7CF9}"/>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EC6C9FAD-8B6E-B064-E7BE-EAE5CF20093C}"/>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D98378B2-82FA-D0BF-1E7D-97293D9EA106}"/>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9202748B-18CD-7B3A-953C-07EAE183C568}"/>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FDF476E2-39D3-2E8A-9667-ACA8C72B545A}"/>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A54D3AA5-231C-38F3-8A03-D59A9C170568}"/>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FC4C409E-79A2-6FBA-400C-0289077C857F}"/>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F067C123-CD29-5306-8492-EDA16252891E}"/>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45FE4A4E-79E4-4075-6725-B1C77D217B20}"/>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79BCBF0D-A912-1F6D-0EEA-138B9234CA05}"/>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A18FE4B1-9CB4-3597-8BF8-B485EAF260AC}"/>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429D3DBF-4A1E-85F2-8DC6-EB7E72B3F35F}"/>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F7499D36-92F2-1369-138D-86CB32E1100A}"/>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74FB3409-EB24-4404-A3DD-5AECAB2720D8}"/>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33D78F09-85D9-B1C2-0833-3C730F294B8A}"/>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553243E3-E2BD-5361-861E-FD452851F6F5}"/>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D8A7CE3A-2242-ECCD-E175-C80F87F7C4A1}"/>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475D90A6-80EE-49E8-112B-ABAFFD1F5C4D}"/>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2049218A-854F-3F97-49D0-8522B3D9F24E}"/>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6FC8643A-1C0C-9340-D680-F09CB3304796}"/>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837EDEC0-B81C-0029-622C-49032F0615E1}"/>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746AB34F-796B-D3D5-E01F-5CB7788AD17C}"/>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1CE36AAC-3C39-CD36-9978-C61C34B8DFA4}"/>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3552BB69-8555-3DF2-6B25-027635165E94}"/>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1DC1C2C6-E2E0-84FE-7121-9C5BC505118F}"/>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FC9FE6DE-3E30-8D77-0D19-35E3C8B03D05}"/>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5E272B15-D7D1-1B95-693D-9F0195DBA869}"/>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FD19FA4E-AE41-66DB-D9C9-0C37BBEF7562}"/>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F12E4364-E321-0631-4AA9-6D6BC430B79A}"/>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B658C840-E458-457D-3397-C33C7A738A2E}"/>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C6490A99-E655-B705-713D-31BC916B96E4}"/>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FC8398CF-01FC-FEF4-0208-41DFCA27DF37}"/>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BFBAE83D-B5C5-8D73-013C-7ED1A0AD5158}"/>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C8CBE6B1-2084-4D60-6C71-C522B65B1C96}"/>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51F2DE17-7526-A31B-8FE6-B144A61BE969}"/>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9445ABD4-26F2-B46D-9A7B-8EB897C5D3CC}"/>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46C2BEB1-11C3-32DD-08EE-70D626CBB4C5}"/>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10F55D32-4CE3-9A0C-FB27-D20853CC3C23}"/>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DE9D2FF2-D5E6-5DF5-6024-75E346A89AF1}"/>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AEE376F5-B6C4-4EA0-DE9A-D94DC98ECE30}"/>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1886E038-3DB3-E8BF-AE9B-92D822C646C9}"/>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D387FAF2-4C22-1E52-AA28-AF88CEAAD62A}"/>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2CF7BB68-D9DD-2941-921B-2BD193E4C23A}"/>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83953246-C462-39D4-29C8-347C58D2AE2B}"/>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29034CC8-0786-A028-C541-F76E2980073E}"/>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FF2B5AF5-8137-F6D4-276E-5F423947837A}"/>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7BF89CF1-0DF1-C898-73B0-3EE296A9D226}"/>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A3FDD05B-0DFE-6AB1-196C-B81477134A13}"/>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EB35F7B8-C238-AD87-970E-576811065141}"/>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9EF5197D-40C6-E57B-0486-F4782A93700C}"/>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3D6C6ACA-DE39-9C77-526C-CCA543150D52}"/>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C782ED8A-E8C9-CABB-0FD8-F3B5C827B97B}"/>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FC42C789-129B-2A83-91D9-62B616CB5231}"/>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72A74FED-2FE9-D27B-83A8-33396701A2C4}"/>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6169D193-D246-2669-2B0F-EDC5EF91CEE3}"/>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FEBAE716-48E0-5DC9-C8C7-49AAC9425EE8}"/>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a:solidFill>
                  <a:srgbClr val="000000"/>
                </a:solidFill>
                <a:latin typeface="Montserrat"/>
                <a:cs typeface="Montserrat"/>
              </a:rPr>
              <a:t>Eletrônica</a:t>
            </a:r>
            <a:endParaRPr lang="pt-BR" sz="4950" kern="0" dirty="0">
              <a:solidFill>
                <a:srgbClr val="000000"/>
              </a:solidFill>
              <a:latin typeface="Montserrat"/>
              <a:cs typeface="Montserrat"/>
            </a:endParaRPr>
          </a:p>
        </p:txBody>
      </p:sp>
      <p:sp>
        <p:nvSpPr>
          <p:cNvPr id="5" name="Espaço Reservado para Conteúdo 2">
            <a:extLst>
              <a:ext uri="{FF2B5EF4-FFF2-40B4-BE49-F238E27FC236}">
                <a16:creationId xmlns:a16="http://schemas.microsoft.com/office/drawing/2014/main" id="{9BE6FC8C-E3C9-4B9A-C5BA-271AF2F86C3E}"/>
              </a:ext>
            </a:extLst>
          </p:cNvPr>
          <p:cNvSpPr txBox="1">
            <a:spLocks noChangeArrowheads="1"/>
          </p:cNvSpPr>
          <p:nvPr/>
        </p:nvSpPr>
        <p:spPr>
          <a:xfrm>
            <a:off x="1046738" y="2691546"/>
            <a:ext cx="16649058" cy="8093113"/>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pt-BR" sz="6000" dirty="0">
                <a:solidFill>
                  <a:srgbClr val="0D0D0D"/>
                </a:solidFill>
              </a:rPr>
              <a:t>Calcule a Resistência Equivalente dos circuitos a seguir:</a:t>
            </a:r>
            <a:endParaRPr lang="pt-BR" altLang="pt-BR" sz="6000" dirty="0">
              <a:solidFill>
                <a:srgbClr val="0D0D0D"/>
              </a:solidFill>
            </a:endParaRPr>
          </a:p>
          <a:p>
            <a:pPr algn="just"/>
            <a:endParaRPr lang="pt-BR" altLang="pt-BR" sz="6000" dirty="0">
              <a:solidFill>
                <a:srgbClr val="0D0D0D"/>
              </a:solidFill>
            </a:endParaRPr>
          </a:p>
        </p:txBody>
      </p:sp>
    </p:spTree>
    <p:extLst>
      <p:ext uri="{BB962C8B-B14F-4D97-AF65-F5344CB8AC3E}">
        <p14:creationId xmlns:p14="http://schemas.microsoft.com/office/powerpoint/2010/main" val="3220026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5825358-638A-2005-070E-8498C4CD354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B29BC2E-A2DA-9AE4-7083-498956E7F654}"/>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95E4B669-1943-81C6-EAB0-DFBD547B4216}"/>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A6242F92-2F3F-A9E5-F888-F6EA99EDDFF6}"/>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6115F438-ADA4-7FD6-FDCE-F74FE82625D3}"/>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19C1D7AA-E5AE-211D-BE5B-6947EF0F4875}"/>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88B4B0AE-B724-FB36-3993-7E59E252296B}"/>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662D15DC-4A45-4B2A-8B49-AA1835E06BC9}"/>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6239287D-7C47-9711-C499-949B524E9A53}"/>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A403F2F7-C921-763E-7871-4F8FE7FDA68D}"/>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4A690610-3CDB-DD95-F98D-0F9F9600EE2F}"/>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2C7C0B76-C8D6-5AD8-F3D4-0BED9B08CAC7}"/>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CB82E76F-BCCE-C1EF-4905-FF99A1BA7C00}"/>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AC20E5CC-F2A5-56F1-BDCA-D62BBFBAE729}"/>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86D234C4-CA62-02C5-70DE-C20BF25A9214}"/>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1450E39A-0165-39F1-F3FF-EE79610C9F17}"/>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ED114FD0-8885-4CB6-F72F-2B1C34E6BB72}"/>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1B647E20-7EF8-DA5E-A450-AB2F1E9D329A}"/>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EC041E77-F085-A782-174B-16DA7D2B67ED}"/>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07C7B3DC-0B04-38C8-83C8-CDEEEDEE0CB0}"/>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14A465F1-DF54-74F1-136F-F74F971EF75C}"/>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9DD0BF6D-2ABB-E4B7-21C6-F9DA57211701}"/>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186F8FCB-4106-2076-27E3-D13901ECB49D}"/>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C385590E-AA85-2A74-7CA0-0E7694D9F152}"/>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34584CB8-24C2-37E3-BB7B-CCD4BD8B4C0C}"/>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336B51AD-DAD4-B47C-A8C3-4369E15155B2}"/>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53FE83DD-C368-381F-90F7-089C38560650}"/>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03C13B87-EE3B-C24A-0A93-C347B8ABCD37}"/>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04D02D07-191F-4F87-565B-10C6ACDAB7D9}"/>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4CC4161B-442B-5FE7-9E7B-FBA21B88AD51}"/>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DA2E7233-C1A5-B3B8-067A-08C1DBD7B73E}"/>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2A89A6D5-4C35-E18B-13C2-90C7A54D672D}"/>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2376B349-6EE2-90B9-BB38-FCFEBB52DA60}"/>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91285FBA-FAF5-4DFD-49EE-6B049E02710C}"/>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78B436B8-3705-2AA2-FE85-3960B128BB5E}"/>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7584A937-D3D8-64BD-B934-093F68F75CB2}"/>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019DCF6B-D3CD-C1D1-D0A6-D22B02491A33}"/>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70F3367D-4139-6894-111F-6F23EAD3693D}"/>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6EE37526-9A5D-8B41-DE32-F27BFF125A71}"/>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16C503D9-3AE4-2FB6-6290-9629E9C0252E}"/>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3D1720E0-A1AA-8D5D-EA07-EF6D3B181F53}"/>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40C59C3C-C56D-4F9A-1712-6CF4A41264B8}"/>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22300C73-44C7-D1B6-E78A-165EED7235BF}"/>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1BE42A9F-C62B-6C35-EED4-85F3956B7051}"/>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80F6CCBE-467F-01D9-4BEE-4220F0B833E9}"/>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C9C83C6F-3394-4647-DFCF-ED393451A12C}"/>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26CC805D-1B96-A102-2340-CE67140C5F6C}"/>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11EE610C-D56A-2CA4-9FA2-C6205A4B5298}"/>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9058D342-02EF-FD83-DE7C-132EC3F7EC37}"/>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42E61672-67A5-7E07-557E-E352ABD71B4B}"/>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C15866AB-D4DE-D501-4FD1-FAD402E5E8E6}"/>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AFD3960B-0AC8-F3AC-C14B-2B57F99EADB1}"/>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AD2DD281-8045-79DA-9375-DA0824B98E84}"/>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1A7CD3E2-9FC5-33EE-CF7C-3A2A2DCCE26D}"/>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4E40E68F-0EED-CD80-3A80-0B0D9C6D2F03}"/>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CA44264A-512A-A1AB-E317-0D1A7C83F7ED}"/>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65A2ABC6-379C-2077-7A7B-D9A09A52DFD2}"/>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7382F655-2B2A-DAAF-5406-99659ECBCBAE}"/>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45DE3558-FCDD-68E5-A7B3-331AB8F700ED}"/>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9C33AE94-F100-7F3F-F291-6B7CC6652124}"/>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09257ACB-7C12-176D-5C0F-7E1E5D227C8B}"/>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B5FFDCCB-BF6D-E16B-7597-1A1E87AA8580}"/>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57DCC805-D028-64B2-F316-3156DD471200}"/>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79C22308-D1D1-BE87-057A-3F19B839166F}"/>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08E25D57-4A72-C4E3-2976-EA7779153564}"/>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E7F2BAA7-9096-87BC-9C89-0CF4F7F926D3}"/>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31D2C9E1-4C23-92F2-6F2B-B08E315AE899}"/>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A6AEFA08-62F7-0215-8DBA-91ADFA1E49A9}"/>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C5FE7B85-3295-89BB-02D0-B89850477E3F}"/>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0B3CB4FA-D350-68D3-2A06-B6ED63821AB5}"/>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1C6A4000-FD42-C7BA-FC87-9F35AB3363E8}"/>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a:solidFill>
                  <a:srgbClr val="000000"/>
                </a:solidFill>
                <a:latin typeface="Montserrat"/>
                <a:cs typeface="Montserrat"/>
              </a:rPr>
              <a:t>Eletrônica</a:t>
            </a:r>
            <a:endParaRPr lang="pt-BR" sz="4950" kern="0" dirty="0">
              <a:solidFill>
                <a:srgbClr val="000000"/>
              </a:solidFill>
              <a:latin typeface="Montserrat"/>
              <a:cs typeface="Montserrat"/>
            </a:endParaRPr>
          </a:p>
        </p:txBody>
      </p:sp>
      <p:pic>
        <p:nvPicPr>
          <p:cNvPr id="6" name="Imagem 5">
            <a:extLst>
              <a:ext uri="{FF2B5EF4-FFF2-40B4-BE49-F238E27FC236}">
                <a16:creationId xmlns:a16="http://schemas.microsoft.com/office/drawing/2014/main" id="{E5688A20-7510-C772-407A-9CFB1E49AB61}"/>
              </a:ext>
            </a:extLst>
          </p:cNvPr>
          <p:cNvPicPr>
            <a:picLocks noChangeAspect="1"/>
          </p:cNvPicPr>
          <p:nvPr/>
        </p:nvPicPr>
        <p:blipFill>
          <a:blip r:embed="rId2"/>
          <a:stretch>
            <a:fillRect/>
          </a:stretch>
        </p:blipFill>
        <p:spPr>
          <a:xfrm>
            <a:off x="2159974" y="3786987"/>
            <a:ext cx="15784151" cy="4716837"/>
          </a:xfrm>
          <a:prstGeom prst="rect">
            <a:avLst/>
          </a:prstGeom>
        </p:spPr>
      </p:pic>
    </p:spTree>
    <p:extLst>
      <p:ext uri="{BB962C8B-B14F-4D97-AF65-F5344CB8AC3E}">
        <p14:creationId xmlns:p14="http://schemas.microsoft.com/office/powerpoint/2010/main" val="629145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F5F579A-EA7E-37AE-ECC5-176F2BA42D0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1185803-CF85-4067-399F-87475FD6295C}"/>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D5B985DF-8F10-FCEA-817F-7BA1BB8C2E59}"/>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D0C2B799-EA17-9978-1524-872FE28D9502}"/>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D45D16B9-85EB-7688-3928-EB8A593CF2C9}"/>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33E5ED39-B6E8-9A4E-6460-F43B05DBD3D7}"/>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8476FD06-A0E7-E88F-64ED-A53312913277}"/>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6432F82B-1068-FB2B-AA9C-AD00DF443DCF}"/>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CC91CA99-18EC-1A58-0DE3-36687D897E51}"/>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AAFB19BB-6C80-130C-021E-6BB2E1FBE275}"/>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D08D3886-AFE2-E6AB-2484-13C173DD5A10}"/>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64547065-236D-602F-3787-56E26FBB84FC}"/>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86ECA5E9-BD65-A6D8-7E47-8E08DE3F29A2}"/>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9E9F6702-67BA-A443-76BB-2F278E11B783}"/>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CA3ADADB-9FCD-4170-D744-2187DCD07CBE}"/>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39F65DEF-2ADD-7ADC-9E4F-9E21C7BF977C}"/>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D858AAA0-8B8D-D263-D07B-CB2BB9D5D684}"/>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4809402E-B4B1-129E-13A9-A77CAAA884FE}"/>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3B585BE9-34BB-BE46-175F-21E5FCC1A0B5}"/>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9E90B7D0-E8E4-BC4F-1F39-3557F46DC251}"/>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2FDDF19B-D372-7153-357C-2ACC1A5D5023}"/>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B95A4E45-4540-7F5F-A13F-8A24D7C804F3}"/>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227E94D3-CE9A-B2DE-204F-F25A41A3601F}"/>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984DF77C-CE3A-4F35-4F20-844A82BE4950}"/>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02EDC46D-4033-2987-8D2D-AE3D79A4F603}"/>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A44E7CCA-00EB-0C64-3A20-1386DF40F5FD}"/>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0BC2E619-A248-2B13-C899-408509557EAA}"/>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563EB836-A2B3-F03F-355E-E49E67DFE243}"/>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3C540490-E63D-ABFA-0A9E-4B585D56B934}"/>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C84BE07A-1BDE-2E1F-D89E-83368B55F9C5}"/>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EE21064C-63E9-CFF8-49D7-DE1F27557BFC}"/>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56324D96-89E8-7C39-24D2-0EB83111B576}"/>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683EAECD-69B1-7363-4282-D87416E7A703}"/>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F7F007C3-C5B4-8771-C077-AA86324BD76F}"/>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DE5F1238-9EBA-5F86-256C-CC674B57D1CF}"/>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DD192649-BC63-9905-E62E-FAA2AF9F8F08}"/>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DA43D348-9DF0-6AFF-0014-998C04130B58}"/>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07B87FF9-DA8A-9662-919B-1F41E3676166}"/>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331FBD86-5431-2C38-924F-AC666E767CB6}"/>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DCA2627C-5756-9FC0-5772-83DA8578FDE4}"/>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5A2116FC-E416-EBDB-5897-1AB1459DEC6C}"/>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6254C1F9-FCD5-B84E-271B-9B97319D78D8}"/>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CA1DC227-8424-DF3F-9A3D-4E4EA8DABA57}"/>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2A356803-A44E-44DA-0445-0A2E87DD1855}"/>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B8F4C555-D471-5735-3719-A73772715C3F}"/>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7E370F32-125E-32D4-8D79-CE6D1E822AD3}"/>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D44BAABE-030D-8952-6C3C-497CA963ABD5}"/>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BCF88C66-15CF-4719-B374-B4ED2FC881E6}"/>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2B7A61A3-986A-06DA-59E7-2EBCA1FF8AB2}"/>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593246D9-2DEA-6596-ACDF-6D5DEF80C7D6}"/>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4902247F-6365-9C4C-BFB4-987A9F959199}"/>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F2FCFEAB-9F58-CB7A-3C23-280CEBC1D1BA}"/>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A1366FA7-7131-3163-A1AC-FE61F083B3C2}"/>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94B10840-E2D4-F252-2F4A-C48B5688CF8B}"/>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5587021E-0F06-7082-3C4C-D537569EC373}"/>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CEE70CE0-2EE8-5F58-4338-A817DBA245F5}"/>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BFF0C787-F353-7C8A-6367-1EBC8315F6B3}"/>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BB0F5D11-E6B5-C782-94AD-D6C87613D2CF}"/>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1B46620F-761B-1B23-97FA-29FD69586399}"/>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81CE7A14-C4C9-3640-D5D0-892440D9A715}"/>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F416237E-AE26-2330-C259-8CA589730CD2}"/>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5264AB3D-2D63-C967-536A-689ABAD292C4}"/>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440B4D97-CF03-F927-01E0-B6020C9EC19E}"/>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9218AFC1-F65A-339B-FBF4-948BF0514C38}"/>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94C345C5-DF51-10F9-DBEE-B14D40DFAC9C}"/>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40C0A138-2F56-1E51-9102-1FFB720AD291}"/>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46FE3D13-1748-3B30-4D48-478B098CBA26}"/>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7EE2B20B-1950-C78E-C9C1-FA53CBD1808F}"/>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76CA8337-D22F-A109-2A7D-E515F6500CD5}"/>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6806E9CC-416E-6CCF-E88A-27C4F779AF42}"/>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1BFF69BA-5DE7-0535-2035-3DB97458651C}"/>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a:solidFill>
                  <a:srgbClr val="000000"/>
                </a:solidFill>
                <a:latin typeface="Montserrat"/>
                <a:cs typeface="Montserrat"/>
              </a:rPr>
              <a:t>Eletrônica</a:t>
            </a:r>
            <a:endParaRPr lang="pt-BR" sz="4950" kern="0" dirty="0">
              <a:solidFill>
                <a:srgbClr val="000000"/>
              </a:solidFill>
              <a:latin typeface="Montserrat"/>
              <a:cs typeface="Montserrat"/>
            </a:endParaRPr>
          </a:p>
        </p:txBody>
      </p:sp>
      <p:sp>
        <p:nvSpPr>
          <p:cNvPr id="5" name="Espaço Reservado para Conteúdo 2">
            <a:extLst>
              <a:ext uri="{FF2B5EF4-FFF2-40B4-BE49-F238E27FC236}">
                <a16:creationId xmlns:a16="http://schemas.microsoft.com/office/drawing/2014/main" id="{6C50A294-5B10-7E52-2B92-D0AD86055E91}"/>
              </a:ext>
            </a:extLst>
          </p:cNvPr>
          <p:cNvSpPr txBox="1">
            <a:spLocks noChangeArrowheads="1"/>
          </p:cNvSpPr>
          <p:nvPr/>
        </p:nvSpPr>
        <p:spPr>
          <a:xfrm>
            <a:off x="1046738" y="2691546"/>
            <a:ext cx="16649058" cy="883052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pt-BR" sz="6000" b="1" dirty="0">
                <a:solidFill>
                  <a:srgbClr val="0D0D0D"/>
                </a:solidFill>
              </a:rPr>
              <a:t>Resistores</a:t>
            </a:r>
          </a:p>
          <a:p>
            <a:pPr algn="just"/>
            <a:endParaRPr lang="pt-BR" sz="1800" b="0" i="0" u="none" strike="noStrike" baseline="0" dirty="0">
              <a:latin typeface="Open Sans" panose="020B0606030504020204" pitchFamily="34" charset="0"/>
            </a:endParaRPr>
          </a:p>
          <a:p>
            <a:pPr algn="just"/>
            <a:r>
              <a:rPr lang="pt-BR" sz="6000" dirty="0">
                <a:solidFill>
                  <a:srgbClr val="0D0D0D"/>
                </a:solidFill>
              </a:rPr>
              <a:t>Os resistores são componentes eletrônicos projetados especificamente para terem uma resistência elétrica predefinida e controlada. Eles são amplamente utilizados em circuitos eletrônicos para limitar a corrente, dividir a tensão, ajustar o ganho de um amplificador, entre outras aplicações. Os resistores são construídos com materiais que possuem alta resistividade, como carbono ou metais.</a:t>
            </a:r>
            <a:endParaRPr lang="pt-BR" altLang="pt-BR" sz="6000" dirty="0">
              <a:solidFill>
                <a:srgbClr val="0D0D0D"/>
              </a:solidFill>
            </a:endParaRPr>
          </a:p>
        </p:txBody>
      </p:sp>
      <p:pic>
        <p:nvPicPr>
          <p:cNvPr id="6" name="Imagem 5">
            <a:extLst>
              <a:ext uri="{FF2B5EF4-FFF2-40B4-BE49-F238E27FC236}">
                <a16:creationId xmlns:a16="http://schemas.microsoft.com/office/drawing/2014/main" id="{5D60408B-B5CC-3666-5897-DCE3E2FAA169}"/>
              </a:ext>
            </a:extLst>
          </p:cNvPr>
          <p:cNvPicPr>
            <a:picLocks noChangeAspect="1"/>
          </p:cNvPicPr>
          <p:nvPr/>
        </p:nvPicPr>
        <p:blipFill>
          <a:blip r:embed="rId2"/>
          <a:stretch>
            <a:fillRect/>
          </a:stretch>
        </p:blipFill>
        <p:spPr>
          <a:xfrm>
            <a:off x="1674109" y="3963351"/>
            <a:ext cx="16755882" cy="5003493"/>
          </a:xfrm>
          <a:prstGeom prst="rect">
            <a:avLst/>
          </a:prstGeom>
        </p:spPr>
      </p:pic>
    </p:spTree>
    <p:extLst>
      <p:ext uri="{BB962C8B-B14F-4D97-AF65-F5344CB8AC3E}">
        <p14:creationId xmlns:p14="http://schemas.microsoft.com/office/powerpoint/2010/main" val="31454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D06DD6B-DBCF-DDDF-5836-833FFEF61C2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0EA331C-F033-ED9B-4E25-7FC99D5B7111}"/>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411CE71A-8640-CF26-53E4-2A7DC1A9D343}"/>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EA86741B-40BD-BFC3-D2DE-D81CEDA371F8}"/>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2E20B088-DD7D-B3D3-B13D-AAAD9C59AC07}"/>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075824FF-2F2F-A397-38B5-998557245437}"/>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6458E8BC-E2BC-1A64-8C66-1B451EBECC19}"/>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ACBB022E-551D-FC91-E78C-112AA5ADA7DA}"/>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534782D-3D54-CE58-CBA7-2C79E07BD0FF}"/>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ED34B9F9-B000-BA16-3B15-0B7E2612F935}"/>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A5A5F333-70C0-298E-AC47-FB58EA27394E}"/>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35095C1A-990C-D9F8-E87C-8E9C59C06275}"/>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F90D38B9-B3E6-48F4-CF5B-63FF5504EC02}"/>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C818C691-4315-664A-87C4-A3C6D099D437}"/>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BCD99300-A5AB-3A6E-1A29-3FC63E5FE2D8}"/>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B3241765-E7AA-582C-EFAE-BF124A952311}"/>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A9BD5A14-2AB6-D866-8700-064FC6EE8105}"/>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FA40BC5A-B317-9CBD-8B29-8C51BA4DBD3D}"/>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BFE0AE7A-859A-0AA1-4BA3-47EC9D154889}"/>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BEFC6282-5696-964D-BF91-424DC2965D35}"/>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7C6127A4-1EA1-0E8E-4502-3B61FF3E7569}"/>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3544D9EE-9AFB-5FA4-7A2C-81ADDD805EFE}"/>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BB0C8089-A318-1EAD-298E-4B789A288B0B}"/>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51311FC1-5315-68AA-6C91-D9D30BA281AF}"/>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26BFC195-BD80-C573-0BFE-67A60D3FEA51}"/>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A3453400-FCDA-818B-D631-DA0CAF128E25}"/>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C2741C0E-66DF-AA49-4452-E93B6A1A7D1A}"/>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608C6115-4054-8BEE-10C5-CC86A309D2C9}"/>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386CECA5-F25A-2C9D-2112-C762CE72692D}"/>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71590B32-7948-5A70-36A3-94FA089B4390}"/>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C2D01E85-9614-5E27-DF4C-4BAC408CFB65}"/>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B3973CF8-16D7-849D-E3CC-477DAAFB1C6B}"/>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66A321AC-644B-18A3-8D88-7CC6BE874363}"/>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4B0224B1-ACEC-04FE-0EB7-003976E5A0A4}"/>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8CDCAB25-AEB0-EF2B-0977-D9E826DF9F1D}"/>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BF53B6EC-4A00-FE06-00D8-62A22E2E9289}"/>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2D371B3A-60BA-CE40-0F29-728770003E5E}"/>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7F6EACFB-0C9F-DE41-8AC8-58BF2BA93EC4}"/>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2576F4FA-E0EC-DBF5-2AE1-46E7209981B1}"/>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0A97B1CB-3000-F40A-177B-FBFF6D1A12A3}"/>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FA9D99B0-8B1B-CBE9-6D56-CF9CB7873BD6}"/>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D042128E-4659-B403-9A76-D70E189D684D}"/>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09F35912-3B3C-D3BC-9E89-B473D32978F4}"/>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0F21B8FE-2EF2-6EDF-2E65-E6FA0D6BC434}"/>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E4C1F7D-48DF-FA1D-AAD2-5A2107251817}"/>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F03E4332-DDCA-E003-C2F7-5940B765401B}"/>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184A9FF9-C28A-0F00-C4CC-B4CEE902EED7}"/>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859C917D-7776-F41C-9B58-757F0403E563}"/>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A212E85D-1D57-2691-DD1D-902993E5AF4E}"/>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5C65C3CB-963A-DF23-D70B-E7766B6155C3}"/>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FA813FA1-967B-8F74-FDDE-73B726346675}"/>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D26735D1-2FD0-8F82-289B-32C3147B0D26}"/>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831353F9-3DA5-0627-5E65-3B870C0C33F4}"/>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9D54ACAA-9B14-3C0B-A956-86E942D0701C}"/>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A7370B3A-110E-BE65-67D4-20CD5FA4C4B1}"/>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5508B6DD-8259-DDFD-D146-6909B09A60D4}"/>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05E25625-B3F3-32B9-A99D-27E663083E1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A3A281B3-81A5-0429-9A74-8B04634AE88E}"/>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B133839E-BA85-6998-7F4C-E885F503486E}"/>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321C3457-2540-0CD5-AF46-EB47E4851539}"/>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56BD1C3B-0A91-7873-5AE6-CFED6C47523F}"/>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FB015F4B-8327-F7BD-7FEA-E1FAA251F20C}"/>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29A0C34C-2EB8-65C9-D204-31D3349776C0}"/>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AF98F593-E1AE-DE04-9AA0-E19C482A566F}"/>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79A4DE0A-8E51-F13C-6F43-CB786D3C7CD5}"/>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0608D6B1-E86F-352B-01BC-EBEB7C4CA8A0}"/>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6E7BE37D-6F53-05E8-8B16-CC2151B9B4D0}"/>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898B3C6A-AB26-8240-AADD-FF3CDD8432F1}"/>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6797424F-7954-27C7-B955-68717E454E38}"/>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0B0CD5F6-A1F8-EBC9-1ED7-AD5A68A3403E}"/>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1B4E8D0B-C1AF-CA8A-F613-E298119E92E4}"/>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a:solidFill>
                  <a:srgbClr val="000000"/>
                </a:solidFill>
                <a:latin typeface="Montserrat"/>
                <a:cs typeface="Montserrat"/>
              </a:rPr>
              <a:t>Eletrônica</a:t>
            </a:r>
            <a:endParaRPr lang="pt-BR" sz="4950" kern="0" dirty="0">
              <a:solidFill>
                <a:srgbClr val="000000"/>
              </a:solidFill>
              <a:latin typeface="Montserrat"/>
              <a:cs typeface="Montserrat"/>
            </a:endParaRPr>
          </a:p>
        </p:txBody>
      </p:sp>
      <p:sp>
        <p:nvSpPr>
          <p:cNvPr id="5" name="Espaço Reservado para Conteúdo 2">
            <a:extLst>
              <a:ext uri="{FF2B5EF4-FFF2-40B4-BE49-F238E27FC236}">
                <a16:creationId xmlns:a16="http://schemas.microsoft.com/office/drawing/2014/main" id="{8146EF8C-38F9-E046-8C01-D75A8B71EE09}"/>
              </a:ext>
            </a:extLst>
          </p:cNvPr>
          <p:cNvSpPr txBox="1">
            <a:spLocks noChangeArrowheads="1"/>
          </p:cNvSpPr>
          <p:nvPr/>
        </p:nvSpPr>
        <p:spPr>
          <a:xfrm>
            <a:off x="1046738" y="2691546"/>
            <a:ext cx="16649058" cy="883052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pt-BR" sz="6000" b="1" dirty="0">
                <a:solidFill>
                  <a:srgbClr val="0D0D0D"/>
                </a:solidFill>
              </a:rPr>
              <a:t>Unidade de Medida de Resistência</a:t>
            </a:r>
            <a:endParaRPr lang="pt-BR" dirty="0">
              <a:latin typeface="Open Sans" panose="020B0606030504020204" pitchFamily="34" charset="0"/>
            </a:endParaRPr>
          </a:p>
          <a:p>
            <a:pPr algn="just"/>
            <a:endParaRPr lang="pt-BR" sz="6000" b="1" dirty="0">
              <a:solidFill>
                <a:srgbClr val="0D0D0D"/>
              </a:solidFill>
            </a:endParaRPr>
          </a:p>
        </p:txBody>
      </p:sp>
      <p:pic>
        <p:nvPicPr>
          <p:cNvPr id="71" name="Imagem 70">
            <a:extLst>
              <a:ext uri="{FF2B5EF4-FFF2-40B4-BE49-F238E27FC236}">
                <a16:creationId xmlns:a16="http://schemas.microsoft.com/office/drawing/2014/main" id="{144DC821-3DC9-C2C4-F2C6-00A6760FA9D9}"/>
              </a:ext>
            </a:extLst>
          </p:cNvPr>
          <p:cNvPicPr>
            <a:picLocks noChangeAspect="1"/>
          </p:cNvPicPr>
          <p:nvPr/>
        </p:nvPicPr>
        <p:blipFill>
          <a:blip r:embed="rId2"/>
          <a:stretch>
            <a:fillRect/>
          </a:stretch>
        </p:blipFill>
        <p:spPr>
          <a:xfrm>
            <a:off x="4770977" y="3822117"/>
            <a:ext cx="10562145" cy="6910778"/>
          </a:xfrm>
          <a:prstGeom prst="rect">
            <a:avLst/>
          </a:prstGeom>
        </p:spPr>
      </p:pic>
    </p:spTree>
    <p:extLst>
      <p:ext uri="{BB962C8B-B14F-4D97-AF65-F5344CB8AC3E}">
        <p14:creationId xmlns:p14="http://schemas.microsoft.com/office/powerpoint/2010/main" val="3577385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EF9AEEB-521A-6F87-78CD-68520745B71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AA90E02-3438-AC19-7E91-E88CF1EC7F89}"/>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F53D9691-1FFD-EE1C-4819-2C41D9E66D09}"/>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5AF3F581-2872-262A-DBA7-A77DABC46F63}"/>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16D1975B-55A7-408A-43E2-90C3EE651BE5}"/>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5A2F6964-25F4-2CD2-2718-2E2B5C5509A5}"/>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683C4144-412B-F1FB-210F-D11AC9883D85}"/>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30AC62A7-CC48-D40B-8852-122F43B55A47}"/>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2071F5AF-656D-16D7-244B-911892946093}"/>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7E160C05-EA67-F7E1-E4B4-CD9AB5747A0F}"/>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13EF48F2-1456-CF1B-5358-2CCED4647CA9}"/>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A65AF6FD-443C-CE38-A11F-1039724C27AE}"/>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082A9065-0E55-81E2-3099-E7D28D9D113A}"/>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E32AABB9-DA6B-550D-5853-1B61300BD5E6}"/>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307EB388-18AF-7A14-FCB9-3ACD7360677B}"/>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4582445F-038D-9BA2-438B-A8A277DCAA8D}"/>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E988F774-5BE0-A495-2490-6AB4F5D6E281}"/>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B579192E-1AFF-7BBF-4F11-CA17D72B716F}"/>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AD1F7908-BC6C-E5FA-9E8F-C8197DC0E604}"/>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EA9F8B2E-A2C8-5FC0-0252-9231D163371F}"/>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F97FB3EE-D5F3-9E50-F510-E3C70D4EBE4F}"/>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EDDE71E8-D7BD-BCC8-021A-11FC74DC8831}"/>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B07ACDC9-935F-9F88-2FD6-052902DF681B}"/>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EE25FB29-CA8B-A4EE-8D24-55305170D366}"/>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4084CED1-17C7-157C-0503-6A9CA337009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640E9261-3197-46A1-626D-38171B0123FE}"/>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724FCBA2-17CF-596D-306D-38043D865868}"/>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6B770745-D7E8-4043-E933-973CC55B9162}"/>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D343BC9B-0E23-676A-68A5-B675AAB49CCA}"/>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2A29B90B-434A-7CC5-B9A3-417CB170678B}"/>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12DF6AD7-B659-ECBA-6640-4C126BFF986F}"/>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73E81411-6BB4-00BC-6409-41AF92F7D133}"/>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D6B24F39-9837-7C18-7943-52EE4C0E9840}"/>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9A60271E-A231-2EFC-1E87-D17F3EA9CAFE}"/>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BBC224CB-B895-5E3B-C27C-281A6CB75735}"/>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EC8AD70-2532-DE40-E14F-D51FBFD9EE2F}"/>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5AE4E3CA-EF6F-4E38-B7A3-81E42DD498F8}"/>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2C3E1473-79AE-C358-4B65-E8CEA8023C66}"/>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B82504C2-54A2-9135-C1F7-06C7C8E88971}"/>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CFF191DE-BEAA-86CD-1ECF-131E2E69B447}"/>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6D3363F2-8251-63BC-DA5A-B39E57FDDE80}"/>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5B40449C-B7AA-8B61-67DE-41BFE2B21538}"/>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005E5DF2-0EDF-FE66-4657-A41FBE448AAA}"/>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BABC443E-1D38-9DAA-6769-32254BF89A9A}"/>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F4D0C44A-0EBC-4659-76A5-767C06AF8685}"/>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ADAE9F6F-98E6-B4E3-6D46-80D6CB86565D}"/>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8576BA0D-99AB-9C09-7257-8757E8F11124}"/>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F7CB565-9BAB-AA43-C397-3534C6062219}"/>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E719E6E4-6988-117F-49C5-923E46D18E2B}"/>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3E21B89C-617D-DCFA-F1BC-0DFD01A33C88}"/>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73FA3481-EEC2-434F-D1F9-27E2398A88FA}"/>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CE220E5E-838B-FF1E-2536-BF551FEF017A}"/>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495ECAB4-B32C-2C29-2B7C-32B209B0EAE4}"/>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ABB350FB-2FC7-8E4B-00C3-C5DBB23AB60B}"/>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45432886-AD21-8512-340A-47F71D4A43E0}"/>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C9BB2083-20D4-2317-EB71-6C18E07B3076}"/>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AA9BADD9-B053-15C0-8B74-C1C4C0995F5C}"/>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9D87414A-BD10-D8DB-E2C3-1C0D204733F3}"/>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B50C9DB4-1510-6866-AED1-9EBBE790112D}"/>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6D3CBCC7-D6E2-3829-618F-6809F2E2A485}"/>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DC3DFA5F-24EA-20E2-0711-11B066DA42E9}"/>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75E8787F-6F2F-B109-93E3-86D63D9E06E5}"/>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C357EA20-8A6E-1FE1-B115-89E03F462F20}"/>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9985F158-9F68-ABB9-ACD0-598FAF723DEB}"/>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AA8F1628-5104-AEB1-91E7-6169CAD32349}"/>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DE7BE926-13EC-6A9B-B068-5683DA30A395}"/>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9AB9BBF7-473B-3A43-A509-81FBAB89ACE2}"/>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03646A96-5B53-3350-DACC-C5DC7844B55A}"/>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D48F016C-85F6-7FFB-4848-A8B78AE206AE}"/>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A5DED6D1-966F-33FD-9042-D586603615D2}"/>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F56397BA-8307-2B49-D6D1-2598C1131096}"/>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a:solidFill>
                  <a:srgbClr val="000000"/>
                </a:solidFill>
                <a:latin typeface="Montserrat"/>
                <a:cs typeface="Montserrat"/>
              </a:rPr>
              <a:t>Eletrônica</a:t>
            </a:r>
            <a:endParaRPr lang="pt-BR" sz="4950" kern="0" dirty="0">
              <a:solidFill>
                <a:srgbClr val="000000"/>
              </a:solidFill>
              <a:latin typeface="Montserrat"/>
              <a:cs typeface="Montserrat"/>
            </a:endParaRPr>
          </a:p>
        </p:txBody>
      </p:sp>
      <p:sp>
        <p:nvSpPr>
          <p:cNvPr id="5" name="Espaço Reservado para Conteúdo 2">
            <a:extLst>
              <a:ext uri="{FF2B5EF4-FFF2-40B4-BE49-F238E27FC236}">
                <a16:creationId xmlns:a16="http://schemas.microsoft.com/office/drawing/2014/main" id="{F318E2EF-4770-B8FA-2C78-6FB2FA58DFEC}"/>
              </a:ext>
            </a:extLst>
          </p:cNvPr>
          <p:cNvSpPr txBox="1">
            <a:spLocks noChangeArrowheads="1"/>
          </p:cNvSpPr>
          <p:nvPr/>
        </p:nvSpPr>
        <p:spPr>
          <a:xfrm>
            <a:off x="1046738" y="2691546"/>
            <a:ext cx="16649058" cy="883052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pt-BR" sz="6000" b="1" dirty="0">
                <a:solidFill>
                  <a:srgbClr val="0D0D0D"/>
                </a:solidFill>
              </a:rPr>
              <a:t>Código de Cor de Resistores</a:t>
            </a:r>
          </a:p>
          <a:p>
            <a:pPr algn="just"/>
            <a:r>
              <a:rPr lang="pt-BR" sz="6000" dirty="0">
                <a:solidFill>
                  <a:srgbClr val="0D0D0D"/>
                </a:solidFill>
              </a:rPr>
              <a:t>O código de cores nos resistores é uma convenção amplamente utilizada para identificar o valor da resistência elétrica de um resistor por meio de faixas coloridas. </a:t>
            </a:r>
            <a:endParaRPr lang="pt-BR" altLang="pt-BR" sz="6000" dirty="0">
              <a:solidFill>
                <a:srgbClr val="0D0D0D"/>
              </a:solidFill>
            </a:endParaRPr>
          </a:p>
        </p:txBody>
      </p:sp>
      <p:pic>
        <p:nvPicPr>
          <p:cNvPr id="71" name="Imagem 70">
            <a:extLst>
              <a:ext uri="{FF2B5EF4-FFF2-40B4-BE49-F238E27FC236}">
                <a16:creationId xmlns:a16="http://schemas.microsoft.com/office/drawing/2014/main" id="{212799AB-75B0-8E7F-608F-2C1B192EE780}"/>
              </a:ext>
            </a:extLst>
          </p:cNvPr>
          <p:cNvPicPr>
            <a:picLocks noChangeAspect="1"/>
          </p:cNvPicPr>
          <p:nvPr/>
        </p:nvPicPr>
        <p:blipFill>
          <a:blip r:embed="rId2"/>
          <a:stretch>
            <a:fillRect/>
          </a:stretch>
        </p:blipFill>
        <p:spPr>
          <a:xfrm>
            <a:off x="7321994" y="6836111"/>
            <a:ext cx="5460111" cy="4050475"/>
          </a:xfrm>
          <a:prstGeom prst="rect">
            <a:avLst/>
          </a:prstGeom>
        </p:spPr>
      </p:pic>
    </p:spTree>
    <p:extLst>
      <p:ext uri="{BB962C8B-B14F-4D97-AF65-F5344CB8AC3E}">
        <p14:creationId xmlns:p14="http://schemas.microsoft.com/office/powerpoint/2010/main" val="1955738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42E4F42-D31D-543A-F1F3-0878E3BF161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6811E0E-6E26-B4C5-0948-51F04FDA2E1B}"/>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4321ED98-5230-FFB8-4703-9E8C13470619}"/>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75C2A3D4-DF5D-4346-C7D6-D8E4C90DE43E}"/>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C9EE9A09-4BE0-2E97-B20F-5503E769F1AC}"/>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A61DB4D7-02EB-C3BB-EBFB-06F650B735DA}"/>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F29D4D3F-FDF5-5EF6-4DF2-2699FF1792C9}"/>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E7F45A52-328A-6C72-1607-62BA504C208A}"/>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BED5E3DC-CFED-011D-BE95-B83DCF5408D1}"/>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7B8CB5F7-7CF3-99CF-426F-B793712321E5}"/>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C86D9E35-E56F-7A34-449F-4EAB70919711}"/>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7DA892DD-1A99-9619-992A-7A7312A3C04B}"/>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B8DF3D68-C835-FC7F-2A73-30B7845E75F2}"/>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E06A3178-8312-96DD-0669-524AFFCF8B02}"/>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F0F0C839-B200-71D2-ADD2-E7128006A4B7}"/>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43400056-4E83-34D3-B472-E1FD233A430D}"/>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1C3A20F7-FEA1-B117-73F5-AE0656F6FE40}"/>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F4934CB0-AA1B-F4E3-CB39-45EDBED08F79}"/>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83E5D2F9-EA13-C0FE-32C9-D4045DBBA18A}"/>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09D40072-59F9-1ADD-3469-D24138598944}"/>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0D9CC59D-AC9B-0724-3B7C-47CFCE1D0B02}"/>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B3F42659-A012-45D5-90CF-EA5DC5EDAAB7}"/>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82D12A9C-D482-BD91-0C73-51A86A00152C}"/>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C9C2C49B-EF4B-4E7C-1313-F79E5EC1678D}"/>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905EF80B-2F73-748F-6A21-20D02F4D907C}"/>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F40E9A38-1EDE-BD48-2DA5-4D8055C23BEC}"/>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9A247171-7768-8100-A166-97CB2D1B923E}"/>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D1A6E974-89F9-F6EE-6884-5DA56A75A5B4}"/>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E810DF6D-165B-5B65-A7FC-0F65A5069884}"/>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A88423DC-8AF9-0218-44AC-54F818FF6B09}"/>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CFED70E4-FFFB-DD92-3DBC-8A77E38E6750}"/>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00224918-BF9A-3593-290C-FE4937305E10}"/>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E4384933-E68B-96AC-1D79-C6688F2C117C}"/>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67590B0E-30D3-6EE6-CC2B-3C1F12B3F4F2}"/>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0209EF91-516D-71F4-E0DB-416033A31290}"/>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91DD568B-69CC-13A4-9F31-D240995C4F29}"/>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E8EABE18-D2A8-5F8D-0F40-22594F018EB4}"/>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3A6ED35F-BD72-9CAD-F4FE-CE7E718165BC}"/>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22899C40-17B0-D1A0-A762-AE4438594315}"/>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1ADC54E0-7A1C-42A7-E629-BB9AA64049DE}"/>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5168B48C-D45B-60F0-D077-C34A6E276BAC}"/>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8632FE62-2329-B0E7-D4E2-43EAA01E368B}"/>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688D8BE2-B7AC-5CD7-7EA5-7485762D24EB}"/>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510B784F-571A-BF60-CCE1-78696FEEA821}"/>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DC80E880-05FE-A27C-4F94-636C0022200A}"/>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EB765E59-694E-B11A-4A4F-EB6AF52BD1B1}"/>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DDDD4345-238E-544B-473D-D297465BEF38}"/>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DC02CA6E-DD12-7488-0B4B-BE7C491E336B}"/>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BE22C966-B119-ED32-8F9B-F6D898275440}"/>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33B07A08-318F-C360-659D-55AF3AEC2CBC}"/>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2F3C9C7A-4EBF-A2F0-86D8-D3CDE685E8B6}"/>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4C47824-0C06-0CE2-316A-DBC444BB1120}"/>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652B1BFC-4076-6387-33AC-B9799AA52F80}"/>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FB532D04-C2BE-F92A-C1CF-E22FA41F74E8}"/>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D271C156-D812-1D43-BFB1-E41B7CD599BA}"/>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7BB00D8A-AAD5-D64B-A76A-6832424338E1}"/>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750AFF10-DDFB-8109-F02C-7CB5A36879E9}"/>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D7B1185C-90B8-3060-A463-6192416D5242}"/>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4BF82AD4-0B4A-F038-88FC-EE9FA499423A}"/>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762416E1-0A85-A794-DF8A-16663937BB0C}"/>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9FDD4C1C-17B1-CC22-DAAE-71B21C7C8779}"/>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21BC5C57-D810-8326-7F07-76D741F12207}"/>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0F0CEFF3-AF2B-9464-0545-D8F3DBCC71BF}"/>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41B3031A-ACB3-F5D1-B3AF-FCFF77543488}"/>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9CDF7B25-EDE2-0C11-DC1A-54BACDD36857}"/>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988E7656-17C6-760F-7336-5A2CD670A1B4}"/>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5BC611DD-40CE-64FB-070E-218D7178B9A9}"/>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AC48F1C3-F5EB-A6D2-70C9-1F58C1C39746}"/>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E0C6790A-A500-2769-DDBB-0F7ACC07CEEE}"/>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5006BE92-B442-F6AD-FFA7-94863E01398A}"/>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D5B8846A-9EDA-23E0-CE68-AF1434988E06}"/>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a:solidFill>
                  <a:srgbClr val="000000"/>
                </a:solidFill>
                <a:latin typeface="Montserrat"/>
                <a:cs typeface="Montserrat"/>
              </a:rPr>
              <a:t>Eletrônica</a:t>
            </a:r>
            <a:endParaRPr lang="pt-BR" sz="4950" kern="0" dirty="0">
              <a:solidFill>
                <a:srgbClr val="000000"/>
              </a:solidFill>
              <a:latin typeface="Montserrat"/>
              <a:cs typeface="Montserrat"/>
            </a:endParaRPr>
          </a:p>
        </p:txBody>
      </p:sp>
      <p:sp>
        <p:nvSpPr>
          <p:cNvPr id="5" name="Espaço Reservado para Conteúdo 2">
            <a:extLst>
              <a:ext uri="{FF2B5EF4-FFF2-40B4-BE49-F238E27FC236}">
                <a16:creationId xmlns:a16="http://schemas.microsoft.com/office/drawing/2014/main" id="{1E2F2F53-FFD8-5B68-B8D4-ABE24C199B6E}"/>
              </a:ext>
            </a:extLst>
          </p:cNvPr>
          <p:cNvSpPr txBox="1">
            <a:spLocks noChangeArrowheads="1"/>
          </p:cNvSpPr>
          <p:nvPr/>
        </p:nvSpPr>
        <p:spPr>
          <a:xfrm>
            <a:off x="1046738" y="2691547"/>
            <a:ext cx="16649058" cy="5548848"/>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pt-BR" sz="6000" dirty="0">
                <a:solidFill>
                  <a:srgbClr val="0D0D0D"/>
                </a:solidFill>
              </a:rPr>
              <a:t>Os circuitos elétricos são a base do funcionamento de dispositivos eletrônicos e sistemas elétricos em nosso dia a dia. Eles consistem em uma interconexão de componentes elétricos, como fontes de energia, condutores e cargas. </a:t>
            </a:r>
            <a:endParaRPr lang="pt-BR" altLang="pt-BR" sz="6000" dirty="0">
              <a:solidFill>
                <a:srgbClr val="0D0D0D"/>
              </a:solidFill>
            </a:endParaRPr>
          </a:p>
        </p:txBody>
      </p:sp>
      <p:pic>
        <p:nvPicPr>
          <p:cNvPr id="6" name="Imagem 5">
            <a:extLst>
              <a:ext uri="{FF2B5EF4-FFF2-40B4-BE49-F238E27FC236}">
                <a16:creationId xmlns:a16="http://schemas.microsoft.com/office/drawing/2014/main" id="{728974BC-4E57-076A-9F59-88C8161C99DF}"/>
              </a:ext>
            </a:extLst>
          </p:cNvPr>
          <p:cNvPicPr>
            <a:picLocks noChangeAspect="1"/>
          </p:cNvPicPr>
          <p:nvPr/>
        </p:nvPicPr>
        <p:blipFill>
          <a:blip r:embed="rId2"/>
          <a:stretch>
            <a:fillRect/>
          </a:stretch>
        </p:blipFill>
        <p:spPr>
          <a:xfrm>
            <a:off x="4544954" y="7358788"/>
            <a:ext cx="9645126" cy="3661993"/>
          </a:xfrm>
          <a:prstGeom prst="rect">
            <a:avLst/>
          </a:prstGeom>
        </p:spPr>
      </p:pic>
    </p:spTree>
    <p:extLst>
      <p:ext uri="{BB962C8B-B14F-4D97-AF65-F5344CB8AC3E}">
        <p14:creationId xmlns:p14="http://schemas.microsoft.com/office/powerpoint/2010/main" val="3114434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B7BF78-501B-90D1-4F48-E601BD42165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74467B9-4E2E-B56C-4E9E-961BE70BFA91}"/>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9875A668-544E-D2B8-5151-845F83AAAF05}"/>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16569455-F3C8-EF29-5F7B-F9CFC6E5E61D}"/>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4B7B1C90-11C7-F456-D207-017A5D25B415}"/>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73413CA6-B1E2-2A0A-9A21-D20FC204DD3E}"/>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A0CF81FD-3FC1-9B10-36DF-7A478C583964}"/>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2761D405-F0A3-2886-47D3-507A37F77CD8}"/>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E8601717-BD9A-1721-CCF0-E35B26FC944F}"/>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B8EF4D1A-B10F-1585-694B-F21E6C6F7B14}"/>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70C94628-3CF3-96BF-52F6-5CF0F03ACE32}"/>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F6A997B1-580C-6F30-5A6B-4F1A640A7461}"/>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A409D43F-632C-61B9-B9E2-C11048E7B269}"/>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2F55F6AD-A8CC-953A-51A3-0C47E330A49E}"/>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3DB28167-613E-BF9C-DE98-7D0ACA662E57}"/>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6DB94FAB-C6EB-C142-0B8C-E55EE2CAF4C3}"/>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0CCA2826-B1CA-A877-EBC0-0EB5EC5CAA67}"/>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14E6982E-816D-6A88-3B3A-B938D880E4A2}"/>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2A4D58B1-5EE7-F5A4-E84B-7C556F22B7C8}"/>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E6B25EEB-531D-D373-238C-93690830B719}"/>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266A8EAC-32F8-948C-FA0D-6123A25BCA57}"/>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95DB2574-D49E-5D19-3547-162353893CDE}"/>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A04D0D66-196A-40A2-792E-3B2EE84281EC}"/>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68C256A9-E722-902F-0493-802AC0261E3C}"/>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32811027-B09D-228D-A0EF-CFE049441BE2}"/>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FF957C19-F5C9-BAAD-D16A-37B8E7A1B370}"/>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408FD856-553A-E2EC-CB64-CB5D5A78B144}"/>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CCA72BA9-31F1-292B-80D1-C161C2BD3D16}"/>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38D5A64D-F1B0-625D-7AA2-D05705B9C752}"/>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F6814FBB-5327-D5C4-F8A0-D886E761F464}"/>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07665973-54D4-1C8C-90E2-3B27A3DFDE7F}"/>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9ED404FE-2ED7-AA47-328E-2A8D449D1FF3}"/>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BBF84211-1A3E-5A62-F063-79A1F347CA95}"/>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9BAA21CA-888D-D576-6112-121743C3AC57}"/>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D8D7E78F-84B1-04F0-2C90-BBB8AFC50D7F}"/>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D6E9F6DE-4690-9563-941C-2B1E890623DA}"/>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C6373F0D-549C-4BBF-177E-6BDFE6945A2B}"/>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FA7335FE-1799-F55F-794D-EECF2E833088}"/>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07B42D61-FAF1-1419-D356-B6436F065C46}"/>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D8B32483-3C23-A0BE-0199-EB74E0B4ADE1}"/>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16D8E577-E1B6-EAFF-FB53-031D98783E9A}"/>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5D9D9E1C-FF78-B102-C6C7-3522DD14A4B4}"/>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2D754F17-F0E5-B31C-2B38-1F18962FE8BB}"/>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6E35A469-F51A-ACF6-E6CA-3666991FC050}"/>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D74FFDDA-F13A-A8C9-A516-60F52B8D363A}"/>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5FC35FC8-B83F-AC64-A015-A1EA79FECD88}"/>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EF78DE40-9A68-9737-F303-FD722F069290}"/>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DADD6E4C-6571-F9FD-240B-98EF4C3F7ED8}"/>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E3AC7A15-163C-1E5A-190C-E64C6D82D5A8}"/>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2E392F31-1483-8038-4B9B-9CB217E2DB96}"/>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EAB8EB7F-0921-8251-27FF-41FC8426EAAC}"/>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86560FB6-874A-9733-8E09-87581A5ED7E1}"/>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386E202E-46A0-C828-86C3-404F07E91F79}"/>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17F9CD32-2A6A-2AB9-50F4-8A1A5B9EE974}"/>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9DACC2E3-5254-9477-DC20-39A4E0E935F2}"/>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05507A3C-0A2F-1973-B7A4-0759A9DC354B}"/>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276535FB-2A82-ABA6-CDC9-6BF09A81D8C0}"/>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490B44C9-2F5A-19E4-EAC8-CCA357C75A25}"/>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EC336B7D-1097-E0A7-DDC6-B7A574FA2FEC}"/>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66FF25C7-95E3-685C-E84A-6FDDB6E090EA}"/>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D4A52BE3-8402-7656-E076-D15CABDA5BD6}"/>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56BC64C5-BFB0-F7BF-A8D6-29DFD7A399E4}"/>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03F328F0-77B6-DA7D-F63B-FAD1BB5E4E71}"/>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49A2243A-FA4C-3A0B-1387-5C17325672FE}"/>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13588237-795A-095E-3FAF-74056C57D2E1}"/>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12EA6ED5-AA97-8F28-A12D-DA346409E44B}"/>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1D3DC44A-5FBD-3D5E-DF56-36BA9DA3519C}"/>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16507667-60FB-E7DF-BA56-19DEB1258D26}"/>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746C9638-E2AE-9E5C-C297-47D6180BF248}"/>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6546363B-6464-BC82-C8D5-22B54FC07E04}"/>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00AED9ED-C8DB-8069-0013-B0FEFC697D2D}"/>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a:solidFill>
                  <a:srgbClr val="000000"/>
                </a:solidFill>
                <a:latin typeface="Montserrat"/>
                <a:cs typeface="Montserrat"/>
              </a:rPr>
              <a:t>Eletrônica</a:t>
            </a:r>
            <a:endParaRPr lang="pt-BR" sz="4950" kern="0" dirty="0">
              <a:solidFill>
                <a:srgbClr val="000000"/>
              </a:solidFill>
              <a:latin typeface="Montserrat"/>
              <a:cs typeface="Montserrat"/>
            </a:endParaRPr>
          </a:p>
        </p:txBody>
      </p:sp>
      <p:pic>
        <p:nvPicPr>
          <p:cNvPr id="6" name="Imagem 5">
            <a:extLst>
              <a:ext uri="{FF2B5EF4-FFF2-40B4-BE49-F238E27FC236}">
                <a16:creationId xmlns:a16="http://schemas.microsoft.com/office/drawing/2014/main" id="{738EC661-B544-4063-25CD-F1BC36D00B1A}"/>
              </a:ext>
            </a:extLst>
          </p:cNvPr>
          <p:cNvPicPr>
            <a:picLocks noChangeAspect="1"/>
          </p:cNvPicPr>
          <p:nvPr/>
        </p:nvPicPr>
        <p:blipFill>
          <a:blip r:embed="rId2"/>
          <a:stretch>
            <a:fillRect/>
          </a:stretch>
        </p:blipFill>
        <p:spPr>
          <a:xfrm>
            <a:off x="4656449" y="2693359"/>
            <a:ext cx="10791202" cy="8283388"/>
          </a:xfrm>
          <a:prstGeom prst="rect">
            <a:avLst/>
          </a:prstGeom>
        </p:spPr>
      </p:pic>
    </p:spTree>
    <p:extLst>
      <p:ext uri="{BB962C8B-B14F-4D97-AF65-F5344CB8AC3E}">
        <p14:creationId xmlns:p14="http://schemas.microsoft.com/office/powerpoint/2010/main" val="2061321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640F61D-599C-3F7F-7837-3D8F5E1449E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E47CCA3-995A-E762-AFF7-15EA3B5C3DF8}"/>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3AAB1A29-2053-E927-1BB3-5F62C3A6DD8E}"/>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D7E6BFE3-439D-5F32-0F19-A3556545342A}"/>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9B8E67FF-99FF-F718-EC44-7050F5DC3C34}"/>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E791FF05-026C-10B2-D6FD-F11151BD6F2F}"/>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02BE549B-5EB7-DF91-946E-428250B6F23D}"/>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42DC5CEF-212E-13EB-EA41-CF2A7426A2FD}"/>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EC1F7A4D-0356-EB2F-A824-C99DFE0C5CCE}"/>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26C2A8C6-B4C6-11CE-F511-BABB54784E79}"/>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3A260770-85C5-8EEB-85FE-A44ECA8DE665}"/>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0DF0E514-05D4-3A80-ACE5-ED66A290D8CF}"/>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F2F6F960-0A8F-C716-BCEE-63EAAC29DD8D}"/>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FD0D285D-DB93-88FB-64E8-87EE847F7D61}"/>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2EC528D4-CAEA-A2E2-F0DB-20C836919F48}"/>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6F41A809-99F1-5975-8ADC-9BC94E11FD79}"/>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BAF6BC07-C0D1-B3EC-429B-68A9A4CE5CAA}"/>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AA6CA565-BB58-BE80-EF71-B278211D1AF5}"/>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17633FFE-106D-486D-88CF-0A564E2196D6}"/>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403F5079-4B0C-BDD8-6D46-0067E25FABC5}"/>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595464B1-0D2E-C42F-5F21-29E0B504E291}"/>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89C9759C-31A2-0E2A-C375-CA0B608C8522}"/>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D612BF0E-3F76-E8FF-D2D7-1844E43715B1}"/>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22A40DEF-84E1-B70A-4BB2-BBFE4CADDC1C}"/>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86FC1A75-4B34-D71B-C772-09C88F356CE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ACBBAF16-ABE5-C4D7-BBCF-3FF132E9F4A9}"/>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5EFE8376-2FA6-1303-4C09-86300B17844A}"/>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BB77FFC2-E27E-8D2C-969D-4646C3024185}"/>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25D1C8E8-4F98-BA72-0D31-A4FF97563FDD}"/>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8DE2FA3C-CE0B-8289-4888-C5D700043261}"/>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7258125E-A735-0829-8614-A6A8DCBD04AF}"/>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B1349356-29C2-054A-56AD-A9780F2D1E97}"/>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0BEB0CDB-01B8-5B15-E285-F8971E98E5D7}"/>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FB6328E7-709E-5969-46CE-1404C3B3B302}"/>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04E9EDF4-364A-57C1-518B-3379DCBCFEAC}"/>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28D9AD38-F47D-9E6D-3C5A-EB85B565BC4F}"/>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7F02AB47-908D-6ECA-F4D2-1A3F01FD498F}"/>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40310559-44DF-13D9-7BB8-328A77264DE9}"/>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0DA7F926-360D-7FFA-14AA-319A568A99F3}"/>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4AC67F30-D8ED-479E-A32D-0D1A283DA505}"/>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22A94728-4E92-40E5-E22E-5CCB03BC257F}"/>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D6E74535-7E35-8D54-0789-92C16F043B11}"/>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D3313FA1-B6B0-F03B-D9BA-9B02993B21DF}"/>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DF791214-3A6F-E05B-E9CF-691B24819306}"/>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E8294D2F-AA5F-28BA-5745-2131E42DBD1E}"/>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ECB37CD6-6511-3A64-E789-8B379B589A0B}"/>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BD4CB7A6-9230-32BA-7351-AC144127C331}"/>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66A36238-4134-52C8-D7AD-93F2597CA3C9}"/>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D27731DA-2484-4240-17B2-F162DF7BCBA6}"/>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96BA3BE1-34DF-2A19-2F2E-6E2C9F25BE9A}"/>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D24D22D4-1DE6-9114-828C-60507638E286}"/>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8F3301C1-221A-2C7C-D024-1E664077710C}"/>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4B48AF7E-F561-C895-EB79-60691D7D3C2A}"/>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B47AA7D4-373E-81B2-5F08-A66A3C4C6309}"/>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F8BAD3FD-1652-F90C-616D-6BB01555A00F}"/>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9E5CFDF5-1B35-E9C8-B907-8FF8E87CFE60}"/>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C2DEC1BD-7058-7869-F801-8F35DFC6A79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4C643821-4107-357D-3ADF-09E0F6D45FC8}"/>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08084416-D4DF-4E16-1494-CF5E60CACF9E}"/>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CBCC3914-268D-307C-AB5E-4C5CD3F7E0BB}"/>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18485E0B-C804-C707-1A40-1F415094D0C1}"/>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FD0B553C-E19F-4C17-D76D-683EB09DD7FB}"/>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19D27411-28AF-5AA6-0453-1874DD49044D}"/>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974B16C4-7358-EF1A-B8C0-AF04A0642FF3}"/>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D42AED4A-778B-D876-A7CE-0D530B379AE5}"/>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32EC050F-473E-21D9-C210-0B69BC52D95D}"/>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D6829BC8-2166-EDDC-66B0-8D28B6484759}"/>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5233BEA3-7243-2E81-A8A3-4C9C955E6E01}"/>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5AE8D3A3-226C-0908-2918-F1C88DFF1D38}"/>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753C0482-893A-04ED-9781-5F7A017375C8}"/>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6583047B-9666-CCC2-6D02-F05D8F0710CB}"/>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a:solidFill>
                  <a:srgbClr val="000000"/>
                </a:solidFill>
                <a:latin typeface="Montserrat"/>
                <a:cs typeface="Montserrat"/>
              </a:rPr>
              <a:t>Eletrônica</a:t>
            </a:r>
            <a:endParaRPr lang="pt-BR" sz="4950" kern="0" dirty="0">
              <a:solidFill>
                <a:srgbClr val="000000"/>
              </a:solidFill>
              <a:latin typeface="Montserrat"/>
              <a:cs typeface="Montserrat"/>
            </a:endParaRPr>
          </a:p>
        </p:txBody>
      </p:sp>
      <p:sp>
        <p:nvSpPr>
          <p:cNvPr id="4" name="Espaço Reservado para Conteúdo 2">
            <a:extLst>
              <a:ext uri="{FF2B5EF4-FFF2-40B4-BE49-F238E27FC236}">
                <a16:creationId xmlns:a16="http://schemas.microsoft.com/office/drawing/2014/main" id="{A6D8262B-35A3-32BB-6ADE-A53B9B53A881}"/>
              </a:ext>
            </a:extLst>
          </p:cNvPr>
          <p:cNvSpPr txBox="1">
            <a:spLocks noChangeArrowheads="1"/>
          </p:cNvSpPr>
          <p:nvPr/>
        </p:nvSpPr>
        <p:spPr>
          <a:xfrm>
            <a:off x="1046738" y="2691546"/>
            <a:ext cx="16649058" cy="883052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pt-BR" sz="6000" b="1" dirty="0">
                <a:solidFill>
                  <a:srgbClr val="0D0D0D"/>
                </a:solidFill>
              </a:rPr>
              <a:t>Escreva os valores dos resistores a seguir:</a:t>
            </a:r>
            <a:endParaRPr lang="pt-BR" dirty="0">
              <a:latin typeface="Open Sans" panose="020B0606030504020204" pitchFamily="34" charset="0"/>
            </a:endParaRPr>
          </a:p>
          <a:p>
            <a:pPr algn="just"/>
            <a:endParaRPr lang="pt-BR" sz="6000" b="1" dirty="0">
              <a:solidFill>
                <a:srgbClr val="0D0D0D"/>
              </a:solidFill>
            </a:endParaRPr>
          </a:p>
        </p:txBody>
      </p:sp>
      <p:pic>
        <p:nvPicPr>
          <p:cNvPr id="71" name="Imagem 70">
            <a:extLst>
              <a:ext uri="{FF2B5EF4-FFF2-40B4-BE49-F238E27FC236}">
                <a16:creationId xmlns:a16="http://schemas.microsoft.com/office/drawing/2014/main" id="{F8A91900-008A-EA5A-4CCC-91DAC57CFBC8}"/>
              </a:ext>
            </a:extLst>
          </p:cNvPr>
          <p:cNvPicPr>
            <a:picLocks noChangeAspect="1"/>
          </p:cNvPicPr>
          <p:nvPr/>
        </p:nvPicPr>
        <p:blipFill>
          <a:blip r:embed="rId2"/>
          <a:stretch>
            <a:fillRect/>
          </a:stretch>
        </p:blipFill>
        <p:spPr>
          <a:xfrm>
            <a:off x="1644222" y="4063905"/>
            <a:ext cx="15454089" cy="5665765"/>
          </a:xfrm>
          <a:prstGeom prst="rect">
            <a:avLst/>
          </a:prstGeom>
        </p:spPr>
      </p:pic>
    </p:spTree>
    <p:extLst>
      <p:ext uri="{BB962C8B-B14F-4D97-AF65-F5344CB8AC3E}">
        <p14:creationId xmlns:p14="http://schemas.microsoft.com/office/powerpoint/2010/main" val="1135127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017D39D-B383-F2E4-13B8-D6D580D828E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ADDA8CE-C40B-18C1-E19E-6154C40FA76C}"/>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a:extLst>
              <a:ext uri="{FF2B5EF4-FFF2-40B4-BE49-F238E27FC236}">
                <a16:creationId xmlns:a16="http://schemas.microsoft.com/office/drawing/2014/main" id="{3D96126E-6350-0AA8-6A85-E11280DE8E7B}"/>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a:extLst>
              <a:ext uri="{FF2B5EF4-FFF2-40B4-BE49-F238E27FC236}">
                <a16:creationId xmlns:a16="http://schemas.microsoft.com/office/drawing/2014/main" id="{46332C45-9339-455C-3A57-4761426EAE7D}"/>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a:extLst>
              <a:ext uri="{FF2B5EF4-FFF2-40B4-BE49-F238E27FC236}">
                <a16:creationId xmlns:a16="http://schemas.microsoft.com/office/drawing/2014/main" id="{F483F198-96BE-FD6F-DDBF-92E83F44F6CD}"/>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a:extLst>
              <a:ext uri="{FF2B5EF4-FFF2-40B4-BE49-F238E27FC236}">
                <a16:creationId xmlns:a16="http://schemas.microsoft.com/office/drawing/2014/main" id="{97A52564-0460-3863-8F01-F6101BFA313D}"/>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a:extLst>
              <a:ext uri="{FF2B5EF4-FFF2-40B4-BE49-F238E27FC236}">
                <a16:creationId xmlns:a16="http://schemas.microsoft.com/office/drawing/2014/main" id="{0A368BA1-73CA-1782-4E24-BD7A2EF11044}"/>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a:extLst>
              <a:ext uri="{FF2B5EF4-FFF2-40B4-BE49-F238E27FC236}">
                <a16:creationId xmlns:a16="http://schemas.microsoft.com/office/drawing/2014/main" id="{45DF6B16-392C-C08C-B158-1D010C58B5E8}"/>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a:extLst>
              <a:ext uri="{FF2B5EF4-FFF2-40B4-BE49-F238E27FC236}">
                <a16:creationId xmlns:a16="http://schemas.microsoft.com/office/drawing/2014/main" id="{878653F1-F15A-1ED5-88C2-A92E41766C5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a:extLst>
              <a:ext uri="{FF2B5EF4-FFF2-40B4-BE49-F238E27FC236}">
                <a16:creationId xmlns:a16="http://schemas.microsoft.com/office/drawing/2014/main" id="{B04B7951-48B6-F4D4-0952-192152A3D048}"/>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a:extLst>
              <a:ext uri="{FF2B5EF4-FFF2-40B4-BE49-F238E27FC236}">
                <a16:creationId xmlns:a16="http://schemas.microsoft.com/office/drawing/2014/main" id="{820EABF2-0E4C-9BE1-668D-D725488E154D}"/>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a:extLst>
              <a:ext uri="{FF2B5EF4-FFF2-40B4-BE49-F238E27FC236}">
                <a16:creationId xmlns:a16="http://schemas.microsoft.com/office/drawing/2014/main" id="{523CB213-E66A-6FE3-0476-01920A6A34AC}"/>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a:extLst>
              <a:ext uri="{FF2B5EF4-FFF2-40B4-BE49-F238E27FC236}">
                <a16:creationId xmlns:a16="http://schemas.microsoft.com/office/drawing/2014/main" id="{88B214BD-490D-DE63-955D-86CC6DDED693}"/>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a:extLst>
              <a:ext uri="{FF2B5EF4-FFF2-40B4-BE49-F238E27FC236}">
                <a16:creationId xmlns:a16="http://schemas.microsoft.com/office/drawing/2014/main" id="{3BFF3D7D-6152-6B64-C129-47490813C1DD}"/>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a:extLst>
              <a:ext uri="{FF2B5EF4-FFF2-40B4-BE49-F238E27FC236}">
                <a16:creationId xmlns:a16="http://schemas.microsoft.com/office/drawing/2014/main" id="{FDEA49C5-4768-0050-C7A6-26229B027201}"/>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a:extLst>
              <a:ext uri="{FF2B5EF4-FFF2-40B4-BE49-F238E27FC236}">
                <a16:creationId xmlns:a16="http://schemas.microsoft.com/office/drawing/2014/main" id="{6235A7FA-0FB8-96B8-856B-89C668E14E1A}"/>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a:extLst>
              <a:ext uri="{FF2B5EF4-FFF2-40B4-BE49-F238E27FC236}">
                <a16:creationId xmlns:a16="http://schemas.microsoft.com/office/drawing/2014/main" id="{DB3A5A6E-5270-0B23-6ECA-4D86C6FBE41D}"/>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a:extLst>
              <a:ext uri="{FF2B5EF4-FFF2-40B4-BE49-F238E27FC236}">
                <a16:creationId xmlns:a16="http://schemas.microsoft.com/office/drawing/2014/main" id="{84507D8A-C8E3-31DE-7C56-1F617F04A1AF}"/>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a:extLst>
              <a:ext uri="{FF2B5EF4-FFF2-40B4-BE49-F238E27FC236}">
                <a16:creationId xmlns:a16="http://schemas.microsoft.com/office/drawing/2014/main" id="{26F401C6-E5B0-5CEA-B86A-F1D5089D764C}"/>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a:extLst>
              <a:ext uri="{FF2B5EF4-FFF2-40B4-BE49-F238E27FC236}">
                <a16:creationId xmlns:a16="http://schemas.microsoft.com/office/drawing/2014/main" id="{96038A8B-82AB-0C7B-8D4C-8ACA32BB38DD}"/>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a:extLst>
              <a:ext uri="{FF2B5EF4-FFF2-40B4-BE49-F238E27FC236}">
                <a16:creationId xmlns:a16="http://schemas.microsoft.com/office/drawing/2014/main" id="{2364DAE1-2958-2F47-F208-B2CBEF3281FA}"/>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a:extLst>
              <a:ext uri="{FF2B5EF4-FFF2-40B4-BE49-F238E27FC236}">
                <a16:creationId xmlns:a16="http://schemas.microsoft.com/office/drawing/2014/main" id="{071396EA-D34D-A4B6-DB84-2EE77B9DD4BA}"/>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a:extLst>
              <a:ext uri="{FF2B5EF4-FFF2-40B4-BE49-F238E27FC236}">
                <a16:creationId xmlns:a16="http://schemas.microsoft.com/office/drawing/2014/main" id="{8940111B-9801-0425-D19F-90FE6873ACA5}"/>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a:extLst>
              <a:ext uri="{FF2B5EF4-FFF2-40B4-BE49-F238E27FC236}">
                <a16:creationId xmlns:a16="http://schemas.microsoft.com/office/drawing/2014/main" id="{D1215A8C-AA96-FEA3-E578-BEA2C109AE93}"/>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a:extLst>
              <a:ext uri="{FF2B5EF4-FFF2-40B4-BE49-F238E27FC236}">
                <a16:creationId xmlns:a16="http://schemas.microsoft.com/office/drawing/2014/main" id="{C8375BF6-783F-9836-CD02-C2B29934E9E0}"/>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a:extLst>
              <a:ext uri="{FF2B5EF4-FFF2-40B4-BE49-F238E27FC236}">
                <a16:creationId xmlns:a16="http://schemas.microsoft.com/office/drawing/2014/main" id="{A0040876-6D6A-0853-E009-E4842DE2BA1D}"/>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a:extLst>
              <a:ext uri="{FF2B5EF4-FFF2-40B4-BE49-F238E27FC236}">
                <a16:creationId xmlns:a16="http://schemas.microsoft.com/office/drawing/2014/main" id="{CBD8CB14-DD46-0B35-798C-2F9601F0B242}"/>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a:extLst>
              <a:ext uri="{FF2B5EF4-FFF2-40B4-BE49-F238E27FC236}">
                <a16:creationId xmlns:a16="http://schemas.microsoft.com/office/drawing/2014/main" id="{6AE5D2F9-61C7-0FBD-432E-40C86A9B2A67}"/>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a:extLst>
              <a:ext uri="{FF2B5EF4-FFF2-40B4-BE49-F238E27FC236}">
                <a16:creationId xmlns:a16="http://schemas.microsoft.com/office/drawing/2014/main" id="{805911CD-8891-83AB-2D5D-AFD1A7EB5363}"/>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a:extLst>
              <a:ext uri="{FF2B5EF4-FFF2-40B4-BE49-F238E27FC236}">
                <a16:creationId xmlns:a16="http://schemas.microsoft.com/office/drawing/2014/main" id="{AC88A1D3-AC70-7B4E-2EF3-6C706E34A476}"/>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a:extLst>
              <a:ext uri="{FF2B5EF4-FFF2-40B4-BE49-F238E27FC236}">
                <a16:creationId xmlns:a16="http://schemas.microsoft.com/office/drawing/2014/main" id="{0E6DC697-99DE-690B-2ADE-1E30B4EA814B}"/>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a:extLst>
              <a:ext uri="{FF2B5EF4-FFF2-40B4-BE49-F238E27FC236}">
                <a16:creationId xmlns:a16="http://schemas.microsoft.com/office/drawing/2014/main" id="{71660FD0-57DF-5A9D-A462-1583449FCBE5}"/>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a:extLst>
              <a:ext uri="{FF2B5EF4-FFF2-40B4-BE49-F238E27FC236}">
                <a16:creationId xmlns:a16="http://schemas.microsoft.com/office/drawing/2014/main" id="{F1B34E11-A69F-DC4C-12C8-347BB007E4FD}"/>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a:extLst>
              <a:ext uri="{FF2B5EF4-FFF2-40B4-BE49-F238E27FC236}">
                <a16:creationId xmlns:a16="http://schemas.microsoft.com/office/drawing/2014/main" id="{5276709F-4379-3747-67CE-C63AF21FE737}"/>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a:extLst>
              <a:ext uri="{FF2B5EF4-FFF2-40B4-BE49-F238E27FC236}">
                <a16:creationId xmlns:a16="http://schemas.microsoft.com/office/drawing/2014/main" id="{30DE8363-1CFE-E19C-6906-DD153F4A7551}"/>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a:extLst>
              <a:ext uri="{FF2B5EF4-FFF2-40B4-BE49-F238E27FC236}">
                <a16:creationId xmlns:a16="http://schemas.microsoft.com/office/drawing/2014/main" id="{BB881E35-7EBA-D405-AFE2-87AAF4F693D6}"/>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a:extLst>
              <a:ext uri="{FF2B5EF4-FFF2-40B4-BE49-F238E27FC236}">
                <a16:creationId xmlns:a16="http://schemas.microsoft.com/office/drawing/2014/main" id="{BFC3C6FF-8B24-E187-52DB-F656217903C4}"/>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a:extLst>
              <a:ext uri="{FF2B5EF4-FFF2-40B4-BE49-F238E27FC236}">
                <a16:creationId xmlns:a16="http://schemas.microsoft.com/office/drawing/2014/main" id="{138BD5B8-4796-2D08-3C28-9B4E5A5C9F0F}"/>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a:extLst>
              <a:ext uri="{FF2B5EF4-FFF2-40B4-BE49-F238E27FC236}">
                <a16:creationId xmlns:a16="http://schemas.microsoft.com/office/drawing/2014/main" id="{DA91ACFD-61A9-6D33-0DDD-D5D8CB02D58F}"/>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a:extLst>
              <a:ext uri="{FF2B5EF4-FFF2-40B4-BE49-F238E27FC236}">
                <a16:creationId xmlns:a16="http://schemas.microsoft.com/office/drawing/2014/main" id="{76136324-8338-9BB3-0AC5-060B9F087D4A}"/>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a:extLst>
              <a:ext uri="{FF2B5EF4-FFF2-40B4-BE49-F238E27FC236}">
                <a16:creationId xmlns:a16="http://schemas.microsoft.com/office/drawing/2014/main" id="{A7D590AC-80AB-E17D-28D2-F23DEC7E8C9A}"/>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a:extLst>
              <a:ext uri="{FF2B5EF4-FFF2-40B4-BE49-F238E27FC236}">
                <a16:creationId xmlns:a16="http://schemas.microsoft.com/office/drawing/2014/main" id="{A932E594-3AA2-C62B-0794-F9E09AD42681}"/>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a:extLst>
              <a:ext uri="{FF2B5EF4-FFF2-40B4-BE49-F238E27FC236}">
                <a16:creationId xmlns:a16="http://schemas.microsoft.com/office/drawing/2014/main" id="{D3D4D073-C33E-7DCF-8CEB-0C95DB521D56}"/>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a:extLst>
              <a:ext uri="{FF2B5EF4-FFF2-40B4-BE49-F238E27FC236}">
                <a16:creationId xmlns:a16="http://schemas.microsoft.com/office/drawing/2014/main" id="{75434B54-9147-1148-9E45-822F9856229F}"/>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a:extLst>
              <a:ext uri="{FF2B5EF4-FFF2-40B4-BE49-F238E27FC236}">
                <a16:creationId xmlns:a16="http://schemas.microsoft.com/office/drawing/2014/main" id="{95C0BA14-D338-7E4A-17DC-66319360F97F}"/>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a:extLst>
              <a:ext uri="{FF2B5EF4-FFF2-40B4-BE49-F238E27FC236}">
                <a16:creationId xmlns:a16="http://schemas.microsoft.com/office/drawing/2014/main" id="{6AAB251F-7403-54D7-A332-11B84E7E1C48}"/>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a:extLst>
              <a:ext uri="{FF2B5EF4-FFF2-40B4-BE49-F238E27FC236}">
                <a16:creationId xmlns:a16="http://schemas.microsoft.com/office/drawing/2014/main" id="{AE6D0380-B0DC-C078-58E7-F6BDC3EF6323}"/>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a:extLst>
              <a:ext uri="{FF2B5EF4-FFF2-40B4-BE49-F238E27FC236}">
                <a16:creationId xmlns:a16="http://schemas.microsoft.com/office/drawing/2014/main" id="{E871E90A-5C90-1DE2-35D5-784934E2D21F}"/>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a:extLst>
              <a:ext uri="{FF2B5EF4-FFF2-40B4-BE49-F238E27FC236}">
                <a16:creationId xmlns:a16="http://schemas.microsoft.com/office/drawing/2014/main" id="{BD59AD9D-3344-F9E2-E2EF-C87DC1E3D4E0}"/>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a:extLst>
              <a:ext uri="{FF2B5EF4-FFF2-40B4-BE49-F238E27FC236}">
                <a16:creationId xmlns:a16="http://schemas.microsoft.com/office/drawing/2014/main" id="{2C83563F-698E-D714-DFB5-1A4DDD2E4932}"/>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a:extLst>
              <a:ext uri="{FF2B5EF4-FFF2-40B4-BE49-F238E27FC236}">
                <a16:creationId xmlns:a16="http://schemas.microsoft.com/office/drawing/2014/main" id="{94B8A368-30D7-CF94-B8ED-C888539C24D1}"/>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a:extLst>
              <a:ext uri="{FF2B5EF4-FFF2-40B4-BE49-F238E27FC236}">
                <a16:creationId xmlns:a16="http://schemas.microsoft.com/office/drawing/2014/main" id="{F68A6B6B-458D-F4AC-676E-F34B363C9595}"/>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a:extLst>
              <a:ext uri="{FF2B5EF4-FFF2-40B4-BE49-F238E27FC236}">
                <a16:creationId xmlns:a16="http://schemas.microsoft.com/office/drawing/2014/main" id="{8B125B51-4E18-D811-0DB5-BE79C6071861}"/>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a:extLst>
              <a:ext uri="{FF2B5EF4-FFF2-40B4-BE49-F238E27FC236}">
                <a16:creationId xmlns:a16="http://schemas.microsoft.com/office/drawing/2014/main" id="{75CA2EDD-8724-9554-9008-ABF389DD11C9}"/>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a:extLst>
              <a:ext uri="{FF2B5EF4-FFF2-40B4-BE49-F238E27FC236}">
                <a16:creationId xmlns:a16="http://schemas.microsoft.com/office/drawing/2014/main" id="{FB95C407-E4A7-0BD7-4CBF-76242D32FB27}"/>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a:extLst>
              <a:ext uri="{FF2B5EF4-FFF2-40B4-BE49-F238E27FC236}">
                <a16:creationId xmlns:a16="http://schemas.microsoft.com/office/drawing/2014/main" id="{5E5F90A5-DB95-019A-38B9-AD2689109BD5}"/>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a:extLst>
              <a:ext uri="{FF2B5EF4-FFF2-40B4-BE49-F238E27FC236}">
                <a16:creationId xmlns:a16="http://schemas.microsoft.com/office/drawing/2014/main" id="{0D474C2D-DFF3-492F-9A8B-64BC2FC3326A}"/>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a:extLst>
              <a:ext uri="{FF2B5EF4-FFF2-40B4-BE49-F238E27FC236}">
                <a16:creationId xmlns:a16="http://schemas.microsoft.com/office/drawing/2014/main" id="{175F0395-BF08-B1D8-B2F7-03D8C37A01C0}"/>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a:extLst>
              <a:ext uri="{FF2B5EF4-FFF2-40B4-BE49-F238E27FC236}">
                <a16:creationId xmlns:a16="http://schemas.microsoft.com/office/drawing/2014/main" id="{B8AC631E-EFAC-AA77-8F2A-33F61468F678}"/>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object 63">
            <a:extLst>
              <a:ext uri="{FF2B5EF4-FFF2-40B4-BE49-F238E27FC236}">
                <a16:creationId xmlns:a16="http://schemas.microsoft.com/office/drawing/2014/main" id="{2D7D1974-6390-DFE9-BF7F-BC666F134DC4}"/>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a:extLst>
              <a:ext uri="{FF2B5EF4-FFF2-40B4-BE49-F238E27FC236}">
                <a16:creationId xmlns:a16="http://schemas.microsoft.com/office/drawing/2014/main" id="{D202068A-D303-207D-BF14-3AC1FFE379AE}"/>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a:extLst>
              <a:ext uri="{FF2B5EF4-FFF2-40B4-BE49-F238E27FC236}">
                <a16:creationId xmlns:a16="http://schemas.microsoft.com/office/drawing/2014/main" id="{892FD411-EFB7-D1AD-EC9C-AF2B28631FA2}"/>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a:extLst>
              <a:ext uri="{FF2B5EF4-FFF2-40B4-BE49-F238E27FC236}">
                <a16:creationId xmlns:a16="http://schemas.microsoft.com/office/drawing/2014/main" id="{4F95740C-5D1F-D78F-D54A-58A46E27C332}"/>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a:extLst>
              <a:ext uri="{FF2B5EF4-FFF2-40B4-BE49-F238E27FC236}">
                <a16:creationId xmlns:a16="http://schemas.microsoft.com/office/drawing/2014/main" id="{269A4A72-9040-92D6-4178-DBAC85821DEE}"/>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a:extLst>
              <a:ext uri="{FF2B5EF4-FFF2-40B4-BE49-F238E27FC236}">
                <a16:creationId xmlns:a16="http://schemas.microsoft.com/office/drawing/2014/main" id="{A310C998-55B6-5360-09A5-944F7D83407F}"/>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a:extLst>
              <a:ext uri="{FF2B5EF4-FFF2-40B4-BE49-F238E27FC236}">
                <a16:creationId xmlns:a16="http://schemas.microsoft.com/office/drawing/2014/main" id="{8C9446E5-207F-EFED-9CC1-F948917C320A}"/>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a:extLst>
              <a:ext uri="{FF2B5EF4-FFF2-40B4-BE49-F238E27FC236}">
                <a16:creationId xmlns:a16="http://schemas.microsoft.com/office/drawing/2014/main" id="{72E2D211-5113-8B8C-B8DE-72C2AD4D73B7}"/>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5" name="object 3">
            <a:extLst>
              <a:ext uri="{FF2B5EF4-FFF2-40B4-BE49-F238E27FC236}">
                <a16:creationId xmlns:a16="http://schemas.microsoft.com/office/drawing/2014/main" id="{57A7C0BC-8FE2-187C-BE16-79E1B8250630}"/>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AD315C18-FFDF-359B-3A85-17EEB18051D1}"/>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5">
              <a:extLst>
                <a:ext uri="{FF2B5EF4-FFF2-40B4-BE49-F238E27FC236}">
                  <a16:creationId xmlns:a16="http://schemas.microsoft.com/office/drawing/2014/main" id="{27757E60-ECDB-1274-B3B8-EA2111B0ACFF}"/>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7" name="object 71">
            <a:extLst>
              <a:ext uri="{FF2B5EF4-FFF2-40B4-BE49-F238E27FC236}">
                <a16:creationId xmlns:a16="http://schemas.microsoft.com/office/drawing/2014/main" id="{72284991-392F-A46D-DC49-7BE2984A9B3A}"/>
              </a:ext>
            </a:extLst>
          </p:cNvPr>
          <p:cNvSpPr txBox="1">
            <a:spLocks/>
          </p:cNvSpPr>
          <p:nvPr/>
        </p:nvSpPr>
        <p:spPr>
          <a:xfrm>
            <a:off x="1509065" y="984549"/>
            <a:ext cx="12546075" cy="1525418"/>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marR="0" lvl="0" indent="0" algn="l" defTabSz="914400" rtl="0" eaLnBrk="1" fontAlgn="auto" latinLnBrk="0" hangingPunct="1">
              <a:lnSpc>
                <a:spcPts val="5940"/>
              </a:lnSpc>
              <a:spcBef>
                <a:spcPts val="95"/>
              </a:spcBef>
              <a:spcAft>
                <a:spcPts val="0"/>
              </a:spcAft>
              <a:buClrTx/>
              <a:buSzTx/>
              <a:buFontTx/>
              <a:buNone/>
              <a:tabLst/>
              <a:defRPr/>
            </a:pPr>
            <a:r>
              <a:rPr kumimoji="0" lang="pt-BR" sz="4950" b="1" i="0" u="none" strike="noStrike" kern="0" cap="none" spc="-15" normalizeH="0" baseline="0" noProof="0" dirty="0">
                <a:ln>
                  <a:noFill/>
                </a:ln>
                <a:solidFill>
                  <a:srgbClr val="000000"/>
                </a:solidFill>
                <a:effectLst/>
                <a:uLnTx/>
                <a:uFillTx/>
                <a:latin typeface="Montserrat ExtraBold"/>
                <a:ea typeface="+mj-ea"/>
                <a:cs typeface="Montserrat ExtraBold"/>
              </a:rPr>
              <a:t>Soluções Integradas com IOT</a:t>
            </a:r>
            <a:endParaRPr kumimoji="0" lang="pt-BR" sz="4950" b="0" i="0" u="none" strike="noStrike" kern="0" cap="none" spc="0" normalizeH="0" baseline="0" noProof="0" dirty="0">
              <a:ln>
                <a:noFill/>
              </a:ln>
              <a:solidFill>
                <a:srgbClr val="000000"/>
              </a:solidFill>
              <a:effectLst/>
              <a:uLnTx/>
              <a:uFillTx/>
              <a:latin typeface="Montserrat ExtraBold"/>
              <a:ea typeface="+mj-ea"/>
              <a:cs typeface="Montserrat ExtraBold"/>
            </a:endParaRPr>
          </a:p>
          <a:p>
            <a:pPr marL="12700" marR="0" lvl="0" indent="0" algn="l" defTabSz="914400" rtl="0" eaLnBrk="1" fontAlgn="auto" latinLnBrk="0" hangingPunct="1">
              <a:lnSpc>
                <a:spcPts val="5940"/>
              </a:lnSpc>
              <a:spcBef>
                <a:spcPts val="0"/>
              </a:spcBef>
              <a:spcAft>
                <a:spcPts val="0"/>
              </a:spcAft>
              <a:buClrTx/>
              <a:buSzTx/>
              <a:buFontTx/>
              <a:buNone/>
              <a:tabLst/>
              <a:defRPr/>
            </a:pPr>
            <a:r>
              <a:rPr kumimoji="0" lang="pt-BR" sz="4950" b="0" i="0" u="none" strike="noStrike" kern="0" cap="none" spc="-25" normalizeH="0" baseline="0" noProof="0" dirty="0">
                <a:ln>
                  <a:noFill/>
                </a:ln>
                <a:solidFill>
                  <a:srgbClr val="000000"/>
                </a:solidFill>
                <a:effectLst/>
                <a:uLnTx/>
                <a:uFillTx/>
                <a:latin typeface="Montserrat"/>
                <a:ea typeface="+mj-ea"/>
                <a:cs typeface="Montserrat"/>
              </a:rPr>
              <a:t>Softwares</a:t>
            </a:r>
            <a:endParaRPr kumimoji="0" lang="pt-BR" sz="4950" b="0" i="0" u="none" strike="noStrike" kern="0" cap="none" spc="0" normalizeH="0" baseline="0" noProof="0" dirty="0">
              <a:ln>
                <a:noFill/>
              </a:ln>
              <a:solidFill>
                <a:srgbClr val="000000"/>
              </a:solidFill>
              <a:effectLst/>
              <a:uLnTx/>
              <a:uFillTx/>
              <a:latin typeface="Montserrat"/>
              <a:ea typeface="+mj-ea"/>
              <a:cs typeface="Montserrat"/>
            </a:endParaRPr>
          </a:p>
        </p:txBody>
      </p:sp>
      <p:sp>
        <p:nvSpPr>
          <p:cNvPr id="4" name="Espaço Reservado para Conteúdo 2">
            <a:extLst>
              <a:ext uri="{FF2B5EF4-FFF2-40B4-BE49-F238E27FC236}">
                <a16:creationId xmlns:a16="http://schemas.microsoft.com/office/drawing/2014/main" id="{FF908725-4120-CCEB-9DE7-8B1FE7E2F83D}"/>
              </a:ext>
            </a:extLst>
          </p:cNvPr>
          <p:cNvSpPr txBox="1">
            <a:spLocks noChangeArrowheads="1"/>
          </p:cNvSpPr>
          <p:nvPr/>
        </p:nvSpPr>
        <p:spPr>
          <a:xfrm>
            <a:off x="1046738" y="2691546"/>
            <a:ext cx="16649058" cy="76749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6000" b="0" i="0" u="none" strike="noStrike" kern="1200" cap="none" spc="0" normalizeH="0" baseline="0" noProof="0" dirty="0">
                <a:ln>
                  <a:noFill/>
                </a:ln>
                <a:solidFill>
                  <a:srgbClr val="0D0D0D"/>
                </a:solidFill>
                <a:effectLst/>
                <a:uLnTx/>
                <a:uFillTx/>
                <a:latin typeface="Calibri"/>
                <a:ea typeface="+mn-ea"/>
                <a:cs typeface="+mn-cs"/>
              </a:rPr>
              <a:t>Para as aulas de IOT utilizaremos alguns simuladores de circuitos.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6000" b="0" i="0" u="none" strike="noStrike" kern="1200" cap="none" spc="0" normalizeH="0" baseline="0" noProof="0" dirty="0">
              <a:ln>
                <a:noFill/>
              </a:ln>
              <a:solidFill>
                <a:srgbClr val="0D0D0D"/>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6000" b="0" i="0" u="none" strike="noStrike" kern="1200" cap="none" spc="0" normalizeH="0" baseline="0" noProof="0" dirty="0">
                <a:ln>
                  <a:noFill/>
                </a:ln>
                <a:solidFill>
                  <a:srgbClr val="0D0D0D"/>
                </a:solidFill>
                <a:effectLst/>
                <a:uLnTx/>
                <a:uFillTx/>
                <a:latin typeface="Calibri"/>
                <a:ea typeface="+mn-ea"/>
                <a:cs typeface="+mn-cs"/>
              </a:rPr>
              <a:t>Crie seu cadastro nas plataformas: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6000" b="0" i="0" u="none" strike="noStrike" kern="1200" cap="none" spc="0" normalizeH="0" baseline="0" noProof="0" dirty="0">
              <a:ln>
                <a:noFill/>
              </a:ln>
              <a:effectLst/>
              <a:uLnTx/>
              <a:uFillTx/>
              <a:latin typeface="Calibri"/>
              <a:ea typeface="+mn-ea"/>
              <a:cs typeface="+mn-cs"/>
            </a:endParaRPr>
          </a:p>
          <a:p>
            <a:pPr marL="857250" marR="0" lvl="0" indent="-8572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6000" b="0" i="0" u="none" strike="noStrike" kern="1200" cap="none" spc="0" normalizeH="0" baseline="0" noProof="0" dirty="0">
                <a:ln>
                  <a:noFill/>
                </a:ln>
                <a:effectLst/>
                <a:uLnTx/>
                <a:uFillTx/>
                <a:latin typeface="Calibri"/>
                <a:ea typeface="+mn-ea"/>
                <a:cs typeface="+mn-cs"/>
                <a:hlinkClick r:id="rId2">
                  <a:extLst>
                    <a:ext uri="{A12FA001-AC4F-418D-AE19-62706E023703}">
                      <ahyp:hlinkClr xmlns:ahyp="http://schemas.microsoft.com/office/drawing/2018/hyperlinkcolor" val="tx"/>
                    </a:ext>
                  </a:extLst>
                </a:hlinkClick>
              </a:rPr>
              <a:t>https://www.tinkercad.com/</a:t>
            </a:r>
            <a:endParaRPr lang="pt-BR" sz="6000" dirty="0">
              <a:latin typeface="Calibri"/>
            </a:endParaRPr>
          </a:p>
          <a:p>
            <a:pPr marR="0" lvl="0" algn="just" defTabSz="914400" rtl="0" eaLnBrk="1" fontAlgn="auto" latinLnBrk="0" hangingPunct="1">
              <a:lnSpc>
                <a:spcPct val="100000"/>
              </a:lnSpc>
              <a:spcBef>
                <a:spcPts val="0"/>
              </a:spcBef>
              <a:spcAft>
                <a:spcPts val="0"/>
              </a:spcAft>
              <a:buClrTx/>
              <a:buSzTx/>
              <a:tabLst/>
              <a:defRPr/>
            </a:pPr>
            <a:endParaRPr kumimoji="0" lang="pt-BR" sz="6000" b="0" i="0" u="none" strike="noStrike" kern="1200" cap="none" spc="0" normalizeH="0" baseline="0" noProof="0" dirty="0">
              <a:ln>
                <a:noFill/>
              </a:ln>
              <a:effectLst/>
              <a:uLnTx/>
              <a:uFillTx/>
              <a:latin typeface="Calibri"/>
              <a:ea typeface="+mn-ea"/>
              <a:cs typeface="+mn-cs"/>
            </a:endParaRPr>
          </a:p>
          <a:p>
            <a:pPr marL="857250" marR="0" lvl="0" indent="-8572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6000" b="0" i="0" u="none" strike="noStrike" kern="1200" cap="none" spc="0" normalizeH="0" baseline="0" noProof="0" dirty="0">
                <a:ln>
                  <a:noFill/>
                </a:ln>
                <a:effectLst/>
                <a:uLnTx/>
                <a:uFillTx/>
                <a:latin typeface="Calibri"/>
                <a:ea typeface="+mn-ea"/>
                <a:cs typeface="+mn-cs"/>
                <a:hlinkClick r:id="rId3">
                  <a:extLst>
                    <a:ext uri="{A12FA001-AC4F-418D-AE19-62706E023703}">
                      <ahyp:hlinkClr xmlns:ahyp="http://schemas.microsoft.com/office/drawing/2018/hyperlinkcolor" val="tx"/>
                    </a:ext>
                  </a:extLst>
                </a:hlinkClick>
              </a:rPr>
              <a:t>https://wokwi.com/</a:t>
            </a:r>
            <a:endParaRPr kumimoji="0" lang="pt-BR" sz="6000" b="0" i="0" u="none" strike="noStrike" kern="1200" cap="none" spc="0" normalizeH="0" baseline="0" noProof="0" dirty="0">
              <a:ln>
                <a:noFill/>
              </a:ln>
              <a:effectLst/>
              <a:uLnTx/>
              <a:uFillTx/>
              <a:latin typeface="Calibri"/>
              <a:ea typeface="+mn-ea"/>
              <a:cs typeface="+mn-cs"/>
            </a:endParaRPr>
          </a:p>
          <a:p>
            <a:pPr marL="857250" marR="0" lvl="0" indent="-8572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pt-BR" sz="6000" b="0" i="0" u="none" strike="noStrike" kern="1200" cap="none" spc="0" normalizeH="0" baseline="0" noProof="0" dirty="0">
              <a:ln>
                <a:noFill/>
              </a:ln>
              <a:solidFill>
                <a:srgbClr val="0D0D0D"/>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6000" b="0" i="0" u="none" strike="noStrike" kern="1200" cap="none" spc="0" normalizeH="0" baseline="0" noProof="0" dirty="0">
              <a:ln>
                <a:noFill/>
              </a:ln>
              <a:solidFill>
                <a:srgbClr val="0D0D0D"/>
              </a:solidFill>
              <a:effectLst/>
              <a:uLnTx/>
              <a:uFillTx/>
              <a:latin typeface="Calibri"/>
              <a:ea typeface="+mn-ea"/>
              <a:cs typeface="+mn-cs"/>
            </a:endParaRPr>
          </a:p>
        </p:txBody>
      </p:sp>
    </p:spTree>
    <p:extLst>
      <p:ext uri="{BB962C8B-B14F-4D97-AF65-F5344CB8AC3E}">
        <p14:creationId xmlns:p14="http://schemas.microsoft.com/office/powerpoint/2010/main" val="2990014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A8BD0AA-5E3F-C5CC-10E2-5B61131171E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D28538D-ED4B-AF44-A7E2-C05557AEAE8A}"/>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70DA1452-7A61-CE51-6343-8C589988C520}"/>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DFD5ABE9-11D5-0471-7DC3-DD8D9155C4A7}"/>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C8FF9818-8691-5268-5562-84F3B2278509}"/>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F9090AB8-E86A-DA19-ADBB-B470623AE06F}"/>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85BCA0B5-EEEF-02A9-6BF9-07D13C6AFA13}"/>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494D5775-1064-B163-CE4C-36311C3D8617}"/>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99027519-4E4E-715D-5CB3-D87C071F9D83}"/>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A790E29B-6B4E-E4A1-FD56-5F7FF020FAD8}"/>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BACCBC07-8033-BA2A-CC9C-BDE27575B3DA}"/>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3D9D283F-F5BB-E8FE-F65D-EF76F9961691}"/>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E8EA0F8A-54C0-FD3F-75C7-F77C0D79A220}"/>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5323202F-BDD9-2519-E0F3-2B2130474454}"/>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68772F67-A781-3D15-A183-251DDAC28DEA}"/>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B4FD4B9D-0A44-2A46-523C-C3FA105BC224}"/>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FA3BCB4C-5153-AE8C-2C67-2AE099C45381}"/>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EBFC9766-2952-BCB6-4A1E-309DD3CBBC56}"/>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08548286-D898-9DD0-8DDB-31193A9E2ECF}"/>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E7640FF7-84C8-1838-D177-B87583693971}"/>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8EB02926-8871-EE9D-5075-8597D752F826}"/>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EF3BEA1D-2150-5A01-B4D1-DC9891B9B2D3}"/>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0EDC9081-7ED3-9A8A-0E2E-7D6B3DA8DE5B}"/>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B2CC1319-F227-9DF6-18E5-232FB18F1B27}"/>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71296809-60D8-B55A-0E0E-2EC48F55717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A152C836-09FE-B5A3-EE3D-5232B1417662}"/>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0EDC5E3D-FD90-51B7-0AAF-7C17BD04B1FD}"/>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52326C30-E71B-C87B-B588-E8BE4453888B}"/>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46D8CA90-A301-1A19-824D-1235E832B636}"/>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2018BB64-DA82-B672-F8A1-97A712064B57}"/>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E5FBC3E2-25C8-51B5-2F73-8A276E1D79B0}"/>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AFBF91CA-23EA-AFDB-1E72-B4607DF3AAD0}"/>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DD7A06EC-8ED4-38EF-E8E5-373840F2ED68}"/>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B8E6C412-F8D0-518F-FFBF-70115E98CD47}"/>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F1B6D5F0-6BE4-0E2D-03F7-69E050BF55A5}"/>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6FFACBD2-7840-DCCA-DE5F-10F86B3CD976}"/>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B44CE139-FECA-4C97-E278-F920CA1FB50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67D0A979-035B-4941-57B9-FCEA2500A2EC}"/>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836E7024-9D80-DFD1-8CF2-3BDB2C7D6003}"/>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E368E345-0EA4-3E46-5B22-24BE54902978}"/>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DB924D21-8E39-0882-F839-C0B384FBD12F}"/>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296E306D-A059-E1DA-D401-441ECA518F29}"/>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0DF1B677-A585-4AF6-9E51-F8A02A6F1543}"/>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7FB941E5-1BAE-9963-62EE-274CFED6D10C}"/>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56535938-B718-A4C6-C648-FE9826DDCCED}"/>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289D4FFC-4E2B-1CE7-1FB3-174028915C29}"/>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62919AAA-D5AD-62CD-7EE4-A13522DE217E}"/>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CDFC1E6E-E7B2-8A21-9065-10791366D37A}"/>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5026B613-C54E-32BD-6E2B-9731CB88CA8E}"/>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FECAFF83-E2B2-C7A1-E7EA-D33414194F76}"/>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EBD0F530-5D99-DDAA-939C-57A83ABABFC9}"/>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3FC6D76-E6AD-99EF-DCF1-5F07BD28E254}"/>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4B887974-127E-BF0D-F26E-B9A1593371FE}"/>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2899BAE6-26F9-05EB-94C4-85A2F385AD2D}"/>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B36ECBC8-56BF-CCEA-8B63-31007B374876}"/>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46E04059-5654-B852-2D68-9A33557322AF}"/>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421F0760-E0C6-800F-77CC-D2F2D0157C4B}"/>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86A1FBF4-EC5B-7D04-1F2B-EF8CE1A657FC}"/>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6C500E9A-E1F0-DBF4-6EBF-6891A22C4145}"/>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9C7D76E0-24CF-559D-A5F1-9B0E4CB8818D}"/>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801E9B29-EF84-5087-728C-A8B69977902C}"/>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D245026A-2EF9-A91D-CD38-D176511D08CA}"/>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4054E25E-68F1-CD05-E85C-305A8DDF1C9D}"/>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008A2ACC-380B-8962-BE03-6346BDCA562B}"/>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FF4A6524-95D9-74FD-F5B4-837232FB1EA5}"/>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CBA4D80D-4FB8-DAA6-8431-C05F2B8E42FA}"/>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751C9192-8694-B5C7-19A1-10ED9214D425}"/>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28BB0767-A42F-4BC8-EF77-21CECCB8A647}"/>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DB3419C0-E10E-348D-CF60-31EC962388CF}"/>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3C30CCA3-E4D7-A481-DECE-5C7B2AC9427B}"/>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2EF144AF-0038-3C7D-91FF-A9D06EA7102A}"/>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err="1">
                <a:solidFill>
                  <a:srgbClr val="000000"/>
                </a:solidFill>
                <a:latin typeface="Montserrat"/>
                <a:cs typeface="Montserrat"/>
              </a:rPr>
              <a:t>Tinkercad</a:t>
            </a:r>
            <a:endParaRPr lang="pt-BR" sz="4950" kern="0" dirty="0">
              <a:solidFill>
                <a:srgbClr val="000000"/>
              </a:solidFill>
              <a:latin typeface="Montserrat"/>
              <a:cs typeface="Montserrat"/>
            </a:endParaRPr>
          </a:p>
        </p:txBody>
      </p:sp>
      <p:sp>
        <p:nvSpPr>
          <p:cNvPr id="4" name="Espaço Reservado para Conteúdo 2">
            <a:extLst>
              <a:ext uri="{FF2B5EF4-FFF2-40B4-BE49-F238E27FC236}">
                <a16:creationId xmlns:a16="http://schemas.microsoft.com/office/drawing/2014/main" id="{1A8A0498-24AD-353A-2165-974F1E6C6CA3}"/>
              </a:ext>
            </a:extLst>
          </p:cNvPr>
          <p:cNvSpPr txBox="1">
            <a:spLocks noChangeArrowheads="1"/>
          </p:cNvSpPr>
          <p:nvPr/>
        </p:nvSpPr>
        <p:spPr>
          <a:xfrm>
            <a:off x="1046738" y="2691546"/>
            <a:ext cx="16649058" cy="883052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pt-BR" sz="6000" dirty="0">
                <a:solidFill>
                  <a:srgbClr val="0D0D0D"/>
                </a:solidFill>
              </a:rPr>
              <a:t>O </a:t>
            </a:r>
            <a:r>
              <a:rPr lang="pt-BR" sz="6000" dirty="0" err="1">
                <a:solidFill>
                  <a:srgbClr val="0D0D0D"/>
                </a:solidFill>
              </a:rPr>
              <a:t>Tinkercad</a:t>
            </a:r>
            <a:r>
              <a:rPr lang="pt-BR" sz="6000" dirty="0">
                <a:solidFill>
                  <a:srgbClr val="0D0D0D"/>
                </a:solidFill>
              </a:rPr>
              <a:t> é uma plataforma online de modelagem 3D e design de circuitos desenvolvida pela Autodesk. É uma ferramenta popular e fácil de usar, especialmente para iniciantes e estudantes, que permite criar modelos 3D e principalmente circuitos eletrônicos de forma intuitiva e interativa.</a:t>
            </a:r>
          </a:p>
          <a:p>
            <a:pPr algn="just"/>
            <a:endParaRPr lang="pt-BR" sz="6000" b="1" dirty="0">
              <a:solidFill>
                <a:srgbClr val="0D0D0D"/>
              </a:solidFill>
            </a:endParaRPr>
          </a:p>
        </p:txBody>
      </p:sp>
      <p:pic>
        <p:nvPicPr>
          <p:cNvPr id="1026" name="Picture 2">
            <a:extLst>
              <a:ext uri="{FF2B5EF4-FFF2-40B4-BE49-F238E27FC236}">
                <a16:creationId xmlns:a16="http://schemas.microsoft.com/office/drawing/2014/main" id="{E7ADCE5D-D67C-154D-9E61-B101F771D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425" y="8537551"/>
            <a:ext cx="6419250" cy="209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699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20C8AF-931A-8D75-0432-F4613B1892C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6C12309-F340-5C95-51A2-3675E4B81DD7}"/>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0C100637-B4FE-B892-CB04-06458CE0AB62}"/>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A443E1AC-1F05-8C06-46C8-F326208B8162}"/>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67A3B54B-8B04-1C40-C1DB-F17F33CF37A0}"/>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EEDC8D5C-AC29-3D1F-C88A-09CE3BCFB000}"/>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287265E3-0B5F-16E0-A4FA-9458792FCC44}"/>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3D9DDE1B-4B76-DBAC-BBED-6DEB0AA4AE28}"/>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281DF752-55F6-F2DD-DA79-655E6786CD15}"/>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9070B9B0-ECD4-B8EA-7836-38D1E6441BED}"/>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A923C585-9294-732F-B822-851523D0E133}"/>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A7731507-E5AE-45CE-EB0F-2F755B329FD1}"/>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0E1E5E7E-48BF-B42F-5268-C8EB363D82FF}"/>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FC1C7A29-2CEA-890B-4F3E-D450D300932D}"/>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39D0BA04-CD29-F2C1-6794-F1AEDE945BC9}"/>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0A21A4C0-EDB6-1789-3A52-8A67229BD031}"/>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FAD49F5B-8C70-9FE9-BDE2-5C59A74FB2AF}"/>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C257DB6C-CB51-9F4C-5E0B-97EEFE93247F}"/>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C323DF0A-0A97-2948-3CBA-6BB209B0AAD2}"/>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AB8F3C42-FC51-DD44-958F-524EE36A925B}"/>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F2C5A4D0-5A52-8DE2-9ECD-F92641EBF0F2}"/>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A15FEFE6-F5D5-7A6A-0C92-0092C7586F27}"/>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C58D5B68-103F-C8FC-2B40-A394C764DBA4}"/>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10A8C37C-FED7-1496-C7D7-647CC97CD377}"/>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6C0B743A-5D89-08F1-204C-6ABF75074EA8}"/>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76C9EC60-E1EC-F6A7-2A11-69A37B62022F}"/>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CECFA539-D7D8-43A3-ED88-3DA466085BCF}"/>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C1D4EFE3-878E-8691-B8F5-3FE7727BB005}"/>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44A4B94A-55F8-F8B2-4F37-383FCDEB10B9}"/>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0C704D52-5C0F-4F32-C4C8-A20917FEB487}"/>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A405BDDF-93DC-3455-3A13-2C4330E09E59}"/>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91204D93-0DFB-2080-77F1-BC8DD0CA0DB5}"/>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C850CE74-491D-9450-127C-7588398C9327}"/>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19942E3E-55FA-6892-5D88-C805F2E3B71F}"/>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3A50EDD1-2960-2129-1AA5-267E4985FFA3}"/>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B4C76FD4-7F5C-4008-6A99-A2F3B80B2A21}"/>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F78E51D8-7527-57EF-39D9-BA16B126E3D8}"/>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3FF7F661-FAB8-6E6D-0370-E2F6F60A3D75}"/>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CD6784CE-48EC-53EC-804D-5F0405FA511A}"/>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603EE70F-460C-E570-AFB5-B868D67D8E84}"/>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B85700A4-E338-EBD5-32BD-8FE8A6882543}"/>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DA871C1B-3A4E-F43D-0101-91C54A1B03AA}"/>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9D2318D9-FCCC-7C96-93DA-4299538C87DC}"/>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AF12D0FB-EF2C-4D6F-BD5A-99FBC00FB57C}"/>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51E516D-2A45-DA6C-EEF4-63B573C78499}"/>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23F963A7-B30E-E2A1-1287-801200305A45}"/>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7581002C-EE3F-103E-0844-731CBEE85FD5}"/>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FFBEC282-9F17-58DC-04F8-DD83792B2CAC}"/>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AEBB55E5-7411-4FD0-0339-7DAB61931F64}"/>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EBBBDE11-05DF-C340-2EC9-351EBE823B2B}"/>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4B0C675B-2D46-745C-A532-84327A3B7B6C}"/>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629884D2-924D-2CFB-D42B-82AB95C356CB}"/>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CFE62D2A-B80C-38BB-60D3-2508947AF36D}"/>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0C4BEC3D-4DF8-44AD-A527-25597282FBC1}"/>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BF942136-F958-65B6-95BE-989B5E730620}"/>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B2E06F70-618E-5166-CA9C-E297BA60C0BA}"/>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99EDFD46-AFCF-D242-B35A-09425D4FBE8D}"/>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75009476-7445-B3AD-8FB7-F92F2628F698}"/>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38CEE0FC-AB04-8881-7208-94B116C160BF}"/>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CF973236-8BFE-75C7-20BD-C1F3DD115280}"/>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F88FB01B-B000-0210-C60B-91F6FE9449AC}"/>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9D5987D8-987B-6ABA-6896-3B88FDB5CCF2}"/>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F0A1AE3A-5460-FBD4-A046-7BFCC4242A51}"/>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C61D53E6-E60B-7471-EA30-17ED1AFD2D47}"/>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B4E119BD-23D0-C9FF-EF17-7C4EAEB9D1C3}"/>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8B5E8631-DFF8-AC1B-7B33-807C042E8AA2}"/>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F091697E-4D72-58D0-1C1E-A1A36EB6AA7A}"/>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A1C3DD8D-AB91-EE15-2B30-17C008A9E48D}"/>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2D4A60F8-36B7-31E9-A08F-C000A49A67DC}"/>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833B19F2-C25F-1D57-B64B-F32AE4011521}"/>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F3EDB185-34D6-029C-180C-B0EB577AD972}"/>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err="1">
                <a:solidFill>
                  <a:srgbClr val="000000"/>
                </a:solidFill>
                <a:latin typeface="Montserrat"/>
                <a:cs typeface="Montserrat"/>
              </a:rPr>
              <a:t>Tinkercad</a:t>
            </a:r>
            <a:endParaRPr lang="pt-BR" sz="4950" kern="0" dirty="0">
              <a:solidFill>
                <a:srgbClr val="000000"/>
              </a:solidFill>
              <a:latin typeface="Montserrat"/>
              <a:cs typeface="Montserrat"/>
            </a:endParaRPr>
          </a:p>
        </p:txBody>
      </p:sp>
      <p:sp>
        <p:nvSpPr>
          <p:cNvPr id="4" name="Espaço Reservado para Conteúdo 2">
            <a:extLst>
              <a:ext uri="{FF2B5EF4-FFF2-40B4-BE49-F238E27FC236}">
                <a16:creationId xmlns:a16="http://schemas.microsoft.com/office/drawing/2014/main" id="{AC3FC2E4-20ED-28EA-5038-EA4F1DF68CA6}"/>
              </a:ext>
            </a:extLst>
          </p:cNvPr>
          <p:cNvSpPr txBox="1">
            <a:spLocks noChangeArrowheads="1"/>
          </p:cNvSpPr>
          <p:nvPr/>
        </p:nvSpPr>
        <p:spPr>
          <a:xfrm>
            <a:off x="1046738" y="2691546"/>
            <a:ext cx="16649058" cy="883052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143000" indent="-1143000" algn="just">
              <a:buFont typeface="+mj-lt"/>
              <a:buAutoNum type="arabicPeriod"/>
            </a:pPr>
            <a:r>
              <a:rPr lang="pt-BR" sz="6000" dirty="0">
                <a:solidFill>
                  <a:srgbClr val="0D0D0D"/>
                </a:solidFill>
              </a:rPr>
              <a:t>Acesse o site </a:t>
            </a:r>
            <a:r>
              <a:rPr lang="pt-BR" sz="6000" dirty="0">
                <a:hlinkClick r:id="rId2">
                  <a:extLst>
                    <a:ext uri="{A12FA001-AC4F-418D-AE19-62706E023703}">
                      <ahyp:hlinkClr xmlns:ahyp="http://schemas.microsoft.com/office/drawing/2018/hyperlinkcolor" val="tx"/>
                    </a:ext>
                  </a:extLst>
                </a:hlinkClick>
              </a:rPr>
              <a:t>www.tinkercad.com</a:t>
            </a:r>
            <a:r>
              <a:rPr lang="pt-BR" sz="6000" dirty="0"/>
              <a:t> </a:t>
            </a:r>
            <a:r>
              <a:rPr lang="pt-BR" sz="6000" dirty="0">
                <a:solidFill>
                  <a:srgbClr val="0D0D0D"/>
                </a:solidFill>
              </a:rPr>
              <a:t>e inscreva-se</a:t>
            </a:r>
          </a:p>
        </p:txBody>
      </p:sp>
      <p:pic>
        <p:nvPicPr>
          <p:cNvPr id="72" name="Imagem 71">
            <a:extLst>
              <a:ext uri="{FF2B5EF4-FFF2-40B4-BE49-F238E27FC236}">
                <a16:creationId xmlns:a16="http://schemas.microsoft.com/office/drawing/2014/main" id="{CA5875BB-47D7-E536-2800-287B6F496E88}"/>
              </a:ext>
            </a:extLst>
          </p:cNvPr>
          <p:cNvPicPr>
            <a:picLocks noChangeAspect="1"/>
          </p:cNvPicPr>
          <p:nvPr/>
        </p:nvPicPr>
        <p:blipFill>
          <a:blip r:embed="rId3"/>
          <a:stretch>
            <a:fillRect/>
          </a:stretch>
        </p:blipFill>
        <p:spPr>
          <a:xfrm>
            <a:off x="4641850" y="3994721"/>
            <a:ext cx="11574169" cy="3136329"/>
          </a:xfrm>
          <a:prstGeom prst="rect">
            <a:avLst/>
          </a:prstGeom>
        </p:spPr>
      </p:pic>
    </p:spTree>
    <p:extLst>
      <p:ext uri="{BB962C8B-B14F-4D97-AF65-F5344CB8AC3E}">
        <p14:creationId xmlns:p14="http://schemas.microsoft.com/office/powerpoint/2010/main" val="792957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D8D41C8-896D-D749-D362-300B9EB1683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4E54CB6-F9B0-4446-C511-E286E50EB697}"/>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6C64A175-32A6-44D6-8C76-D73E1DB1E1AB}"/>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80C808DA-3AD6-3150-049A-B1ADEE1EE5D0}"/>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EDD8C4F2-4EAB-8E96-7D60-917731A4BDE6}"/>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1090A8A7-5596-E6EC-5B66-96CEAF27BC48}"/>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431DD726-AD99-B3B1-4016-931BA3ABEB43}"/>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F7738264-F279-EF4A-BFDC-BBC14CED24BB}"/>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0E0E91AF-E07B-E0F1-430A-D0447D6A9B2F}"/>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C78A5F34-EA76-A57E-E470-7AA796F77E9C}"/>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D0A8F497-EED3-B0FD-B9D1-001CA2BA3CFD}"/>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17737DBB-06AD-69E8-20E6-E163715D5046}"/>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9E85F6C6-FB7B-2082-D854-5CDA59868D52}"/>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BC6A024A-0124-5D8E-722F-4C55F137512E}"/>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EC1041A2-0A99-7CE1-C584-67971E3A353A}"/>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2A1F77CF-C863-7667-DFEF-F5DCE07C10F1}"/>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6567B926-363A-721E-D632-1C126DE588FC}"/>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D2E62CED-DB6B-E926-754E-93A23C0ECD92}"/>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CB2A791F-4AFC-73BC-B322-AF8E875E9711}"/>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E38BA2B0-730E-9524-24CD-25D2D9EF9C5C}"/>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85FE8FE6-7CD7-B6F0-5D0F-D3D002EC30DE}"/>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07ED5A26-3657-1EC8-504F-6495750452F3}"/>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B7CDA2BB-DD99-A56D-B471-31F65088A30E}"/>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A0A30400-C16E-41C1-B560-F6C14E4B3852}"/>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73771838-BB11-3869-37E8-0E81713C2862}"/>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92E4EAFB-9AAD-B99B-0AB1-0B923C7B19AB}"/>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628D0999-32F3-50C3-27B4-337268B69A90}"/>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08B94B0B-F060-684E-9372-D95F3962E2B2}"/>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B4D820E6-A4E9-4A29-A52F-DC191984F9F5}"/>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A37A5E61-9B5C-0D0A-3EFD-F181512B2F8F}"/>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C7B24CDB-8BD0-DA97-12C5-85638D8FA364}"/>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4F64616D-C28B-46EB-7106-523439F64A27}"/>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53C1E573-E776-551F-A8B8-62BFA719394D}"/>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D92C11CD-E10B-C619-CFD4-CE400F9F0983}"/>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6C8B687A-45C2-4BE5-BD3F-2821C8F7CE94}"/>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37651629-E25F-D469-D2FB-2624FE8EA24C}"/>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7C1D3217-913C-C85F-73E1-4870324E9CB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82E82867-CF06-633E-D6FC-31F6E75CF5B8}"/>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E8820101-B8A7-F3DD-0C6C-04C936387C9C}"/>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C12F3E9F-165E-89EA-1223-3B4D9818DEC3}"/>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4DAB606F-C7C0-1C22-97E4-A3236973CC2D}"/>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03D83FC2-F10D-D171-6111-C6953AAB0247}"/>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A36DBF64-3400-907E-A93F-1C240C6639B8}"/>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2130953E-F740-D542-017B-EE6A95341435}"/>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84EA3A0C-E6A4-FF51-BA01-01B0D68F21F9}"/>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207D2D4F-9B61-45BE-CD5B-BFFA3D0A3F01}"/>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C6DB38D0-B55A-6D9F-C21E-68276EFFBA7E}"/>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71468FE5-C247-522A-3082-9ECB7C397DC9}"/>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64D85195-230F-C8F3-DA3B-6E7DE8F83CED}"/>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CA1F2EA4-2C36-7809-2D27-7C5DB8887962}"/>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3C7784D0-6A82-9413-F744-1FB51DEF80A3}"/>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00A58389-B43D-150F-691E-845AF6F9AAD3}"/>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35040282-5AE9-9967-10D0-E82BA0ABBC74}"/>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2613B272-9A1A-E812-43B0-F728A99EF9D3}"/>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F4E70E3B-614C-A3FE-E6DB-946FEA89D3AF}"/>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65D3F9D5-7BD2-CA77-39C3-AC6D98214C14}"/>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EE17F129-2926-888B-48E9-78243F158AAA}"/>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2692814E-201F-3ECF-272A-253F6F330DAC}"/>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323C2D45-4EEE-867F-67E6-B52C6F1AF79C}"/>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D5B35EAE-F3DD-21AF-E9E1-8A88F15891E8}"/>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EFAFB23C-62D2-9C41-9C1F-C8E06774C70C}"/>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333C1FCE-AECD-9F77-3D2E-B2F5EE44F424}"/>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6A2EF380-1301-8199-71A8-2AEFB0D6E7BA}"/>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BD816CB0-714D-72EA-ADCE-C189AF4EAB38}"/>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A4355335-3BCC-003B-9923-2C9F10703141}"/>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F9A874FF-7332-E1F2-C24A-EDE8B922B4A7}"/>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86B13AE4-0C37-4ACD-5753-862CE5C439E5}"/>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A3C1B29F-2239-F86F-F833-E3E4E486D2D9}"/>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D215EA53-FD50-0F6B-BAC2-82B8EF228F70}"/>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875343FB-E825-A786-D57A-0126460FCA11}"/>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3C06B433-7286-0587-0FFE-97E7395A791C}"/>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err="1">
                <a:solidFill>
                  <a:srgbClr val="000000"/>
                </a:solidFill>
                <a:latin typeface="Montserrat"/>
                <a:cs typeface="Montserrat"/>
              </a:rPr>
              <a:t>Tinkercad</a:t>
            </a:r>
            <a:endParaRPr lang="pt-BR" sz="4950" kern="0" dirty="0">
              <a:solidFill>
                <a:srgbClr val="000000"/>
              </a:solidFill>
              <a:latin typeface="Montserrat"/>
              <a:cs typeface="Montserrat"/>
            </a:endParaRPr>
          </a:p>
        </p:txBody>
      </p:sp>
      <p:sp>
        <p:nvSpPr>
          <p:cNvPr id="4" name="Espaço Reservado para Conteúdo 2">
            <a:extLst>
              <a:ext uri="{FF2B5EF4-FFF2-40B4-BE49-F238E27FC236}">
                <a16:creationId xmlns:a16="http://schemas.microsoft.com/office/drawing/2014/main" id="{456DAC9B-F8E3-DB61-B50D-4D62079BC581}"/>
              </a:ext>
            </a:extLst>
          </p:cNvPr>
          <p:cNvSpPr txBox="1">
            <a:spLocks noChangeArrowheads="1"/>
          </p:cNvSpPr>
          <p:nvPr/>
        </p:nvSpPr>
        <p:spPr>
          <a:xfrm>
            <a:off x="1046738" y="2691546"/>
            <a:ext cx="16649058" cy="883052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143000" indent="-1143000" algn="just">
              <a:buFont typeface="+mj-lt"/>
              <a:buAutoNum type="arabicPeriod" startAt="2"/>
            </a:pPr>
            <a:r>
              <a:rPr lang="pt-BR" sz="6000" dirty="0">
                <a:solidFill>
                  <a:srgbClr val="0D0D0D"/>
                </a:solidFill>
              </a:rPr>
              <a:t>Crie uma conta pessoal</a:t>
            </a:r>
          </a:p>
        </p:txBody>
      </p:sp>
      <p:pic>
        <p:nvPicPr>
          <p:cNvPr id="76" name="Imagem 75">
            <a:extLst>
              <a:ext uri="{FF2B5EF4-FFF2-40B4-BE49-F238E27FC236}">
                <a16:creationId xmlns:a16="http://schemas.microsoft.com/office/drawing/2014/main" id="{EE10C9F9-404A-560C-E19F-AF86B51F44FD}"/>
              </a:ext>
            </a:extLst>
          </p:cNvPr>
          <p:cNvPicPr>
            <a:picLocks noChangeAspect="1"/>
          </p:cNvPicPr>
          <p:nvPr/>
        </p:nvPicPr>
        <p:blipFill>
          <a:blip r:embed="rId2"/>
          <a:stretch>
            <a:fillRect/>
          </a:stretch>
        </p:blipFill>
        <p:spPr>
          <a:xfrm>
            <a:off x="9823450" y="2774341"/>
            <a:ext cx="7161168" cy="8063025"/>
          </a:xfrm>
          <a:prstGeom prst="rect">
            <a:avLst/>
          </a:prstGeom>
        </p:spPr>
      </p:pic>
    </p:spTree>
    <p:extLst>
      <p:ext uri="{BB962C8B-B14F-4D97-AF65-F5344CB8AC3E}">
        <p14:creationId xmlns:p14="http://schemas.microsoft.com/office/powerpoint/2010/main" val="3833975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777A66-D94F-4812-E579-A58D86ABD667}"/>
            </a:ext>
          </a:extLst>
        </p:cNvPr>
        <p:cNvGrpSpPr/>
        <p:nvPr/>
      </p:nvGrpSpPr>
      <p:grpSpPr>
        <a:xfrm>
          <a:off x="0" y="0"/>
          <a:ext cx="0" cy="0"/>
          <a:chOff x="0" y="0"/>
          <a:chExt cx="0" cy="0"/>
        </a:xfrm>
      </p:grpSpPr>
      <p:pic>
        <p:nvPicPr>
          <p:cNvPr id="6" name="Imagem 5">
            <a:extLst>
              <a:ext uri="{FF2B5EF4-FFF2-40B4-BE49-F238E27FC236}">
                <a16:creationId xmlns:a16="http://schemas.microsoft.com/office/drawing/2014/main" id="{9FFCA3D8-AF5F-E5CF-E4D9-B3BE49BEB4B5}"/>
              </a:ext>
            </a:extLst>
          </p:cNvPr>
          <p:cNvPicPr>
            <a:picLocks noChangeAspect="1"/>
          </p:cNvPicPr>
          <p:nvPr/>
        </p:nvPicPr>
        <p:blipFill>
          <a:blip r:embed="rId2"/>
          <a:stretch>
            <a:fillRect/>
          </a:stretch>
        </p:blipFill>
        <p:spPr>
          <a:xfrm>
            <a:off x="6045666" y="3842293"/>
            <a:ext cx="8012768" cy="6958457"/>
          </a:xfrm>
          <a:prstGeom prst="rect">
            <a:avLst/>
          </a:prstGeom>
        </p:spPr>
      </p:pic>
      <p:sp>
        <p:nvSpPr>
          <p:cNvPr id="2" name="object 2">
            <a:extLst>
              <a:ext uri="{FF2B5EF4-FFF2-40B4-BE49-F238E27FC236}">
                <a16:creationId xmlns:a16="http://schemas.microsoft.com/office/drawing/2014/main" id="{A69A9F50-561E-AD7D-1201-474D7A3E83E7}"/>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2443E05F-6E5C-DF85-93B5-6661B377EBDA}"/>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FE0CF11E-2CAC-7046-7569-79EB00D85A40}"/>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31517128-402A-4668-5B6D-5CEFD0F04434}"/>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9B7F950A-DDCA-3E34-4F37-EC6603085F53}"/>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8CA7C833-9C24-196E-5550-76D83BD777BE}"/>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AAD75E62-F5F2-9D78-BD69-3ED10B849799}"/>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2E8A357E-999A-2A69-73EE-496448DCFD01}"/>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4E8C7F1E-A673-EC37-496D-9378EBAC2103}"/>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56B6D008-D602-E55E-BACE-915E5A55E498}"/>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207AC953-B1F4-9C28-4F11-1D325358DD97}"/>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ABE60437-D3AE-DCE3-2A08-42B775575678}"/>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D3290A38-143D-783E-0EC7-9986709E7035}"/>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E5D7BB8E-2DCD-F83C-7D4F-D5CABAA6B9E6}"/>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E0CE3061-730E-5010-CA22-2C81CCD62801}"/>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B309580F-5AAF-B051-9F3A-0E770B5C8039}"/>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ED6B0F14-AF2D-12B8-ADED-52AFB75F40B8}"/>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F1C958FA-593D-3E93-CDF0-4ACFE2F867C8}"/>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3AA4B0BA-808A-66C8-B6EC-E7F3D16D329F}"/>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EA71FE69-6498-F13F-CECD-68E1180F2AF2}"/>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67E3FEB8-7C49-EE6B-D25F-7E70E3E46CC9}"/>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E1424D78-C155-0B20-8720-868CF8C0C870}"/>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173806F2-E8EC-8F34-EA37-5DB96F67EDE4}"/>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C551670C-14E4-0439-B540-BC3D694BCB89}"/>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0B961361-665B-9D7B-35EE-AF26E2F2A4FB}"/>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09C81009-FA68-6D7D-6BCD-21CBD1E7F7A0}"/>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0BB334BB-BC6D-2038-7015-8D954E18BAEB}"/>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379393E2-C036-CA41-1318-58D78C5F63CA}"/>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674CE25D-9709-3F3E-E086-71AE9433B56C}"/>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74C5CDCE-270F-505B-4D60-B916A3970BA6}"/>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993EF5F2-FDB4-6BBE-807B-3F6F1F36511A}"/>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42A0C2BF-8E78-A7E1-AA0C-CE4E234FC5A2}"/>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013EB3C9-65F1-EC46-0CCE-BEBE4239B7FC}"/>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7AB2B8D9-9EDB-EB09-96EA-0CC926C8FB2D}"/>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DCBF4922-D168-BE4B-2F22-497A20960BD2}"/>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50BFE458-4C38-88E4-9A05-797C06057DA4}"/>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290CF03C-C6BC-185E-E989-BB882E772A40}"/>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00D8CEEE-0F0C-B08C-B12E-EF7C3656E16C}"/>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EE070FA3-0F74-8AE9-533A-00CB80A09EF8}"/>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087A788A-206E-E674-EEA6-B3F901F4C30E}"/>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D1BE9E5C-A9CC-3C57-C32B-329AD8E0DEE6}"/>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2FD230B0-8878-AA08-9AF1-ABAA4011A53B}"/>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CB1EFF43-E44A-DE55-3A98-D2AF7A7FCE68}"/>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317CC710-3BC6-7403-31B5-25EBD576D9F2}"/>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91E93D5F-9310-A18E-C743-0FDC036E1D6B}"/>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FCC8B54E-E609-A930-BDB7-38CA8C659EBA}"/>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5513920B-5A08-37DF-BDF4-71CB0E7DE4AD}"/>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A29EF6AD-7C20-696D-00EA-A87802B772A9}"/>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36499802-46A5-4A4D-E1C2-08A493334E04}"/>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A9F5DA3F-4615-4334-0EB2-87931A90E457}"/>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425C6A96-FC94-DA5C-1C7E-91277A47CFB0}"/>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2EADDBBE-9676-46FF-962B-8A58D5F527E9}"/>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22F963F6-3B38-C0EE-2A7B-DC9C58CEF206}"/>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AFDB5B45-D4BC-3A9F-0F1E-9752EFBADD2E}"/>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367D94ED-3E6C-463C-E7F7-6F4240E36EAA}"/>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7599067E-1730-800A-F755-D2EFC15AB714}"/>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AFCD459D-3E8B-2C91-0FCB-4A73DF81E382}"/>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5AAACF2F-E2DD-04E7-1C8E-926178BA80BD}"/>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F455BEB6-BA8F-0433-F08A-E81EA79FF400}"/>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978198A0-9601-8F2B-DFF3-49D67039E74E}"/>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9E3CFEC4-8D6B-D109-46D8-100DE41F9DD0}"/>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076CD226-5888-FE9B-A53C-178363521C2D}"/>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8EFBDCEC-4511-7706-E70F-7ADA253BB9B1}"/>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3F11ABBF-4D30-66A6-2464-BECB85692522}"/>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A8D53CBB-EE50-F93A-CF14-6DAD8FCA2009}"/>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F3935CDA-0550-656C-DC58-D8131DF25B83}"/>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E77F8C41-DFDC-648C-3A3E-F85C26C09585}"/>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37E1C3DC-7711-4AFD-5660-353946CCD1F7}"/>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06BA4E34-48DD-8776-4011-D229E567E25F}"/>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D9F12B93-BDF2-A9A3-A840-0212CF490EB5}"/>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err="1">
                <a:solidFill>
                  <a:srgbClr val="000000"/>
                </a:solidFill>
                <a:latin typeface="Montserrat"/>
                <a:cs typeface="Montserrat"/>
              </a:rPr>
              <a:t>Tinkercad</a:t>
            </a:r>
            <a:endParaRPr lang="pt-BR" sz="4950" kern="0" dirty="0">
              <a:solidFill>
                <a:srgbClr val="000000"/>
              </a:solidFill>
              <a:latin typeface="Montserrat"/>
              <a:cs typeface="Montserrat"/>
            </a:endParaRPr>
          </a:p>
        </p:txBody>
      </p:sp>
      <p:sp>
        <p:nvSpPr>
          <p:cNvPr id="4" name="Espaço Reservado para Conteúdo 2">
            <a:extLst>
              <a:ext uri="{FF2B5EF4-FFF2-40B4-BE49-F238E27FC236}">
                <a16:creationId xmlns:a16="http://schemas.microsoft.com/office/drawing/2014/main" id="{D80D0524-4B0B-0680-51AB-1A374EFEEEA6}"/>
              </a:ext>
            </a:extLst>
          </p:cNvPr>
          <p:cNvSpPr txBox="1">
            <a:spLocks noChangeArrowheads="1"/>
          </p:cNvSpPr>
          <p:nvPr/>
        </p:nvSpPr>
        <p:spPr>
          <a:xfrm>
            <a:off x="1046738" y="2691546"/>
            <a:ext cx="16649058" cy="883052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143000" indent="-1143000" algn="just">
              <a:buFont typeface="+mj-lt"/>
              <a:buAutoNum type="arabicPeriod" startAt="3"/>
            </a:pPr>
            <a:r>
              <a:rPr lang="pt-BR" sz="6000" dirty="0">
                <a:solidFill>
                  <a:srgbClr val="0D0D0D"/>
                </a:solidFill>
              </a:rPr>
              <a:t>Crie um novo projeto (Circuito) na plataforma </a:t>
            </a:r>
            <a:r>
              <a:rPr lang="pt-BR" sz="6000" dirty="0" err="1">
                <a:solidFill>
                  <a:srgbClr val="0D0D0D"/>
                </a:solidFill>
              </a:rPr>
              <a:t>Tinkercad</a:t>
            </a:r>
            <a:endParaRPr lang="pt-BR" sz="6000" dirty="0">
              <a:solidFill>
                <a:srgbClr val="0D0D0D"/>
              </a:solidFill>
            </a:endParaRPr>
          </a:p>
        </p:txBody>
      </p:sp>
    </p:spTree>
    <p:extLst>
      <p:ext uri="{BB962C8B-B14F-4D97-AF65-F5344CB8AC3E}">
        <p14:creationId xmlns:p14="http://schemas.microsoft.com/office/powerpoint/2010/main" val="3794208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F489B3B-C16D-590E-A3E2-EBB8930DD7C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28E3792-5C2C-DAAB-A566-740992FBBE5D}"/>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B479B61A-4D73-EA58-3214-782CDDBFDAA2}"/>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F7A5C4B4-3B76-F9B1-8D0E-76F4BF8CA614}"/>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64C7699A-90F4-AFD2-3A3E-F4F4DA3C9600}"/>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E906BAB9-030C-D831-BEF7-C4D2773D4366}"/>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F8AFE3A2-ADA8-1079-42FD-6D086915322D}"/>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10724B98-C824-7AFB-C2C1-0B72971FE7A4}"/>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2B8DC1F2-0E5D-7678-5203-CCBF11A7598B}"/>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070B4768-11F0-4578-3BD8-7EE0FACBE4B1}"/>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57B9592C-045D-F8A2-CFC8-F64CB1C0FA87}"/>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BC84EA33-7491-5504-DE58-80B8D9328A85}"/>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DF81F9C4-1F39-E198-B750-69F720ABCB23}"/>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278FC52E-E96C-E524-C1FC-DE402EBE2AAA}"/>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D947A8D5-9E07-C96D-19CA-48AB6CDA5EC2}"/>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B727469D-1073-62EF-7FF4-E4C840E484A0}"/>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CF97B5D9-8535-700C-3910-F9C9D59EFD13}"/>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B10F8B01-1456-72D6-5037-D61FB2FEA66E}"/>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246D0430-8A0B-4247-CA81-237B4C00E9D9}"/>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30789293-4384-AACE-50EF-D80B6FBB5535}"/>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DD4DA9AA-9444-77AE-FED8-6B09A03FE23D}"/>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90C4BB49-1AA4-2C01-BD95-5006837BA6AA}"/>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6E6A9159-55C0-8DA9-0CE7-2BA029E05F89}"/>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BB377F70-D208-41B0-AB4D-8217407A769F}"/>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4BDCFEB2-1C21-83D2-62B6-AA9CF7865299}"/>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4BB44927-436F-3622-7D94-208A76655837}"/>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92E65A3E-28CE-ACB5-7ED6-B700D384FBED}"/>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F2B7DFC2-BFC7-16F2-1FFF-56D756A6C56C}"/>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B99D2009-AF6F-7F0C-8D64-B9C67E4AF904}"/>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07A7355C-DD64-81D6-F431-D3E3487EDFE0}"/>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2361A49E-116E-1854-363F-C7447B703C3E}"/>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8A4249CC-C2C9-A2EA-EEAB-DCB53BBD473C}"/>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014F9BA9-3484-BF82-E5D0-2FF953701E60}"/>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32876EC5-62E3-2451-AFFD-BC723F07766B}"/>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8A8C2F22-F2E0-E90B-4B19-FD43E58B5FF8}"/>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6DDE0B93-B4A7-ACB8-5761-C26882BC8BF5}"/>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E75D89DB-135E-530A-4FD4-0FC07D38EF3D}"/>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EF233997-85CC-40C1-6D3D-3C2C003EE4D7}"/>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75434187-67B1-811B-96F0-97F26989A579}"/>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A0766D14-0574-CFC1-E3B1-B327ED70B87F}"/>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E2957421-378F-21FE-F416-2FF0089E62B8}"/>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6B182315-2CE9-689B-F669-D5D1FB5DC2FB}"/>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F0B0435D-8FFE-354E-A234-6FB49C41BCDD}"/>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8A5DFCD6-2FF3-EED7-B017-74CDB1503F43}"/>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F486D5C-D4ED-C23B-AB2B-FA0B7CE939A5}"/>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5BB631A1-7C5F-526D-6EB1-C61D161852BE}"/>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56A1AB18-4B29-01DE-9501-BCA1C1F96C92}"/>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9E6556A-33A7-7068-BF94-56F3A7D210AF}"/>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4C1EDAC8-F9F8-6378-BF25-2BC0488ADDB3}"/>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EEB45197-8C1E-9D1A-1A3F-AD904AFB8AC2}"/>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9013D1C8-EA9D-9D58-1695-106AC2DBE0EF}"/>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788A57BC-4BC9-31C1-C571-4EE93D32BAE3}"/>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BF5A5AA7-B793-8778-2A25-6396FAB09CE4}"/>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875E7262-7D2B-5781-0DA8-31F0944543BE}"/>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FF5DB10A-899E-B6A6-53A8-D979E5FE6322}"/>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C4A97532-ED80-DB13-D5AC-4C5313EF5268}"/>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E692BE40-A098-9E17-1741-D34957599BD8}"/>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AB165CF5-D753-A27D-981E-0A3010703B9A}"/>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7EE51B5A-D896-DDB8-6E22-5EE56E33D3B6}"/>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28C3C236-63D9-87E7-5F53-F9D5290D6665}"/>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7298C839-8BC7-C337-157D-1022AAEA207C}"/>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EBA4FBE7-B58A-2F70-C0F4-A1164468A21D}"/>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8AB43DD9-4CEC-054F-6E9D-4700F1D70DEA}"/>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506AB0B8-E9EB-594D-3507-14D8533DACDD}"/>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E0A4CBBB-6816-21F1-2D8A-DE3572BFCBEB}"/>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7041A175-5D56-0C9A-A493-06CB46EA51DC}"/>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B6BA0DAE-3834-9376-9779-7F38B23196F1}"/>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038BD7BB-B632-CE39-7ABA-794A799E54E3}"/>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F50B98B6-CE45-D92D-24DC-75F87F94CC23}"/>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55612C98-C728-F554-3099-4F18A77B11CC}"/>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2345981F-543F-9FDC-810A-EF3289396FF2}"/>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err="1">
                <a:solidFill>
                  <a:srgbClr val="000000"/>
                </a:solidFill>
                <a:latin typeface="Montserrat"/>
                <a:cs typeface="Montserrat"/>
              </a:rPr>
              <a:t>Tinkercad</a:t>
            </a:r>
            <a:endParaRPr lang="pt-BR" sz="4950" kern="0" dirty="0">
              <a:solidFill>
                <a:srgbClr val="000000"/>
              </a:solidFill>
              <a:latin typeface="Montserrat"/>
              <a:cs typeface="Montserrat"/>
            </a:endParaRPr>
          </a:p>
        </p:txBody>
      </p:sp>
      <p:sp>
        <p:nvSpPr>
          <p:cNvPr id="4" name="Espaço Reservado para Conteúdo 2">
            <a:extLst>
              <a:ext uri="{FF2B5EF4-FFF2-40B4-BE49-F238E27FC236}">
                <a16:creationId xmlns:a16="http://schemas.microsoft.com/office/drawing/2014/main" id="{BB4D5ADE-3E7F-FD04-DECE-1D2F1622EEFB}"/>
              </a:ext>
            </a:extLst>
          </p:cNvPr>
          <p:cNvSpPr txBox="1">
            <a:spLocks noChangeArrowheads="1"/>
          </p:cNvSpPr>
          <p:nvPr/>
        </p:nvSpPr>
        <p:spPr>
          <a:xfrm>
            <a:off x="1046738" y="2691546"/>
            <a:ext cx="16649058" cy="883052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143000" indent="-1143000" algn="just">
              <a:buFont typeface="+mj-lt"/>
              <a:buAutoNum type="arabicPeriod" startAt="4"/>
            </a:pPr>
            <a:r>
              <a:rPr lang="pt-BR" sz="6000" dirty="0">
                <a:solidFill>
                  <a:srgbClr val="0D0D0D"/>
                </a:solidFill>
              </a:rPr>
              <a:t>Na aba de componentes básicos, clique e arraste para a sua área de trabalho do </a:t>
            </a:r>
            <a:r>
              <a:rPr lang="pt-BR" sz="6000" dirty="0" err="1">
                <a:solidFill>
                  <a:srgbClr val="0D0D0D"/>
                </a:solidFill>
              </a:rPr>
              <a:t>Tinkercad</a:t>
            </a:r>
            <a:r>
              <a:rPr lang="pt-BR" sz="6000" dirty="0">
                <a:solidFill>
                  <a:srgbClr val="0D0D0D"/>
                </a:solidFill>
              </a:rPr>
              <a:t> a placa de ensaio.</a:t>
            </a:r>
          </a:p>
        </p:txBody>
      </p:sp>
      <p:pic>
        <p:nvPicPr>
          <p:cNvPr id="71" name="Imagem 70">
            <a:extLst>
              <a:ext uri="{FF2B5EF4-FFF2-40B4-BE49-F238E27FC236}">
                <a16:creationId xmlns:a16="http://schemas.microsoft.com/office/drawing/2014/main" id="{4D92B513-40A0-1B2D-F2C7-32DBAC127DA3}"/>
              </a:ext>
            </a:extLst>
          </p:cNvPr>
          <p:cNvPicPr>
            <a:picLocks noChangeAspect="1"/>
          </p:cNvPicPr>
          <p:nvPr/>
        </p:nvPicPr>
        <p:blipFill>
          <a:blip r:embed="rId2"/>
          <a:stretch>
            <a:fillRect/>
          </a:stretch>
        </p:blipFill>
        <p:spPr>
          <a:xfrm>
            <a:off x="7249356" y="4552285"/>
            <a:ext cx="5605388" cy="6366120"/>
          </a:xfrm>
          <a:prstGeom prst="rect">
            <a:avLst/>
          </a:prstGeom>
        </p:spPr>
      </p:pic>
    </p:spTree>
    <p:extLst>
      <p:ext uri="{BB962C8B-B14F-4D97-AF65-F5344CB8AC3E}">
        <p14:creationId xmlns:p14="http://schemas.microsoft.com/office/powerpoint/2010/main" val="1737291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568F9A0-E017-4551-2E65-5329A48724F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E7C85A4-7F92-1A60-B0C4-7234E1D057D1}"/>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447FD477-4D90-B709-854C-35576DA0FA94}"/>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6F7CFE0B-CFDC-8DC8-DE0B-3390FB68A06C}"/>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8A1B9D30-02FF-5BD0-1C27-1E263DCBBEB3}"/>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B4E1DF91-7876-33C8-88AA-8417BDFA0643}"/>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49BB706B-B9C1-50F7-F30D-04EB967A3AEE}"/>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9FFB6700-3963-3A61-0B12-A09BCEA6D702}"/>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836463E3-15B8-C78B-3316-65196A84ADC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AF594928-011D-CF32-242F-8111BD8090A1}"/>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423E9CF1-6281-C29C-B8E0-F103D639FFBA}"/>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19BED700-A246-2371-8FF0-2EEA4D32257D}"/>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E92F2CFD-9BD6-D140-DE4E-6614878AF49A}"/>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98B8544D-2AE6-DEB4-DB3F-A63CAEC0BF3C}"/>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9F81AB55-6E33-019A-E07B-DCB4035B73DC}"/>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0CED4FBA-9FF0-3F19-F0DB-AE53656FA3C7}"/>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A24D1A97-C556-5787-1379-01ADC62CB42D}"/>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2D174E25-2ED2-67ED-876D-E2342B53EB10}"/>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28F7EFAC-317D-6830-CEBB-1A979C1BB435}"/>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B159F076-6F51-FC1D-B440-4BA6C66E2E1C}"/>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F58E6E3C-8199-EFA0-7659-C37321AFDDB5}"/>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FC05E638-6691-B23A-A0C0-9C80D966FF91}"/>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7015D35A-BDF6-BBE4-E590-C3F6771B133E}"/>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04760578-6A35-4421-F91D-185C462AA11C}"/>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E8A6E871-C4A5-225A-6D44-81879E997071}"/>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AD936AE8-D4F3-EBC7-4940-3D3AC6D143E2}"/>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F5304D0C-1626-0ADE-1857-FACDBB2EA20A}"/>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B9DE5D33-96F5-C43F-0578-D4827EF963C6}"/>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18569D84-DA72-1389-0BB6-F9AB6A016049}"/>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617AB15B-75AE-7CE3-0905-83E50B8A7F0C}"/>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F61AE181-3AB5-0BA1-5771-7CA49E7D4A3C}"/>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3F4074DA-D998-98DC-7289-813B9EEF284E}"/>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2ED228C8-73EF-E4CE-242A-99051C6A3FEF}"/>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C84BAE40-8A59-E59D-B4BD-59C268C74A61}"/>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C9F4DBFF-3D99-8B43-A247-5DA6277FBCC6}"/>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2C4619E9-00CB-5565-DA54-AF41668DA9C5}"/>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9F3760DE-797C-03F4-5CFE-9C8AD9E5C5C5}"/>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839C0752-355E-2FBB-1032-2535AEA10811}"/>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19F7E7D6-1EC0-D60E-4DC1-918101A5FFD4}"/>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CB58CFB9-4E50-0B18-0D9F-7EC05B6E9CF5}"/>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F4DD4DE4-706C-3158-8EC9-1AC53B955301}"/>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42001595-27BB-46E0-5651-592F7A50A93F}"/>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B17845C1-5F39-A836-4082-9DC32EF6B020}"/>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7A43A5DE-623E-44B9-AA94-5B64F707FFA4}"/>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50A0539E-A22E-5D48-EE66-ED0D3585533B}"/>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83B0E8BC-9D2C-0E60-A201-C01AF1D59270}"/>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FBB10330-AFB5-BBE0-96D6-3A1AD03F7DC9}"/>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CD5103C0-13CE-1B74-469A-369FF5B8ECDD}"/>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307BF066-19EF-198A-F44A-65D4F0E6E88A}"/>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F2BABC72-68F3-10A2-03E2-1208D4C0EFE3}"/>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D0623412-7357-67FF-168F-E0420677E9F3}"/>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8DBE2977-0342-1B1E-5AE4-7FBF22524D24}"/>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5D8D73A2-B4CA-409D-753A-3ED0E1176427}"/>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50CFF212-D038-001D-CDE8-D6D32C4D0697}"/>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F42A787D-1B63-FA0B-9C5F-9A7BCF30D468}"/>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0BF3D6F1-83EE-520D-1013-B21C6639B455}"/>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4C9A97D1-CB0C-88EC-524C-6C2AD5C15574}"/>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68C16401-58F8-B25E-7048-50C9019E7BEE}"/>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4EEE5C8A-CA31-3CB4-A7E2-3414D9D90618}"/>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C001B2AC-3DDE-35E5-918D-5EE9039A5340}"/>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D9EC316F-6ED8-BA1C-0448-185803672790}"/>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E96031E0-C64E-3956-E979-BA53774855C8}"/>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5E149EAD-9F30-1F40-CE7A-33498D5D3B77}"/>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ABD030CE-8362-1AFC-700F-E9A79C101D94}"/>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7ACB1408-356C-0723-883D-4C19EC2AB962}"/>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3F0045A3-7461-149C-A2D8-F0A9F2065BEB}"/>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2E01A8E0-2BE1-A3DA-EAAE-CFB8997FF412}"/>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BC40F9C2-0E2A-F379-28D5-0A85267F3089}"/>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4E262661-012C-C3D8-F6D3-71AD2B63E546}"/>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DC595788-DD92-6752-51E9-E672E183CAB4}"/>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E8C4694A-4849-AA72-1927-40E8D7D1879A}"/>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err="1">
                <a:solidFill>
                  <a:srgbClr val="000000"/>
                </a:solidFill>
                <a:latin typeface="Montserrat"/>
                <a:cs typeface="Montserrat"/>
              </a:rPr>
              <a:t>Tinkercad</a:t>
            </a:r>
            <a:endParaRPr lang="pt-BR" sz="4950" kern="0" dirty="0">
              <a:solidFill>
                <a:srgbClr val="000000"/>
              </a:solidFill>
              <a:latin typeface="Montserrat"/>
              <a:cs typeface="Montserrat"/>
            </a:endParaRPr>
          </a:p>
        </p:txBody>
      </p:sp>
      <p:sp>
        <p:nvSpPr>
          <p:cNvPr id="4" name="Espaço Reservado para Conteúdo 2">
            <a:extLst>
              <a:ext uri="{FF2B5EF4-FFF2-40B4-BE49-F238E27FC236}">
                <a16:creationId xmlns:a16="http://schemas.microsoft.com/office/drawing/2014/main" id="{BEA24F20-1D28-D621-1186-591D6390549F}"/>
              </a:ext>
            </a:extLst>
          </p:cNvPr>
          <p:cNvSpPr txBox="1">
            <a:spLocks noChangeArrowheads="1"/>
          </p:cNvSpPr>
          <p:nvPr/>
        </p:nvSpPr>
        <p:spPr>
          <a:xfrm>
            <a:off x="1046738" y="2691546"/>
            <a:ext cx="16649058" cy="883052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pt-BR" sz="6000" dirty="0">
                <a:solidFill>
                  <a:srgbClr val="0D0D0D"/>
                </a:solidFill>
              </a:rPr>
              <a:t>Protoboard, também conhecida como placa de ensaio ou </a:t>
            </a:r>
            <a:r>
              <a:rPr lang="pt-BR" sz="6000" dirty="0" err="1">
                <a:solidFill>
                  <a:srgbClr val="0D0D0D"/>
                </a:solidFill>
              </a:rPr>
              <a:t>breadboard</a:t>
            </a:r>
            <a:r>
              <a:rPr lang="pt-BR" sz="6000" dirty="0">
                <a:solidFill>
                  <a:srgbClr val="0D0D0D"/>
                </a:solidFill>
              </a:rPr>
              <a:t> em inglês, é uma ferramenta muito utilizada na prototipagem de circuitos eletrônicos. Trata-se de uma placa com furos e trilhas condutoras que permite a montagem temporária de circuitos sem a necessidade de soldagem.</a:t>
            </a:r>
          </a:p>
        </p:txBody>
      </p:sp>
      <p:pic>
        <p:nvPicPr>
          <p:cNvPr id="6" name="Imagem 5">
            <a:extLst>
              <a:ext uri="{FF2B5EF4-FFF2-40B4-BE49-F238E27FC236}">
                <a16:creationId xmlns:a16="http://schemas.microsoft.com/office/drawing/2014/main" id="{D0E6281E-6DF8-D1E2-17AE-34F4BA14429D}"/>
              </a:ext>
            </a:extLst>
          </p:cNvPr>
          <p:cNvPicPr>
            <a:picLocks noChangeAspect="1"/>
          </p:cNvPicPr>
          <p:nvPr/>
        </p:nvPicPr>
        <p:blipFill>
          <a:blip r:embed="rId2"/>
          <a:stretch>
            <a:fillRect/>
          </a:stretch>
        </p:blipFill>
        <p:spPr>
          <a:xfrm rot="16200000">
            <a:off x="5476328" y="3116957"/>
            <a:ext cx="8830530" cy="6689485"/>
          </a:xfrm>
          <a:prstGeom prst="rect">
            <a:avLst/>
          </a:prstGeom>
        </p:spPr>
      </p:pic>
    </p:spTree>
    <p:extLst>
      <p:ext uri="{BB962C8B-B14F-4D97-AF65-F5344CB8AC3E}">
        <p14:creationId xmlns:p14="http://schemas.microsoft.com/office/powerpoint/2010/main" val="93286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11C211-12A6-9EC2-E682-FCAE4473B9F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7B4E49A-CB2C-F34E-9769-A75EF6932C52}"/>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4B06C6CF-B1BD-C336-388D-C27FD1CF0A38}"/>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54F1D75A-933D-B623-5BAC-3A4FB446CD85}"/>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13EE79CE-25DE-789D-76DC-A4D25EFE515D}"/>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7DD035AE-EAED-96B9-412A-9477865E52EC}"/>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D8587923-4848-C34A-01E8-4EA249F4E274}"/>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85E66E6A-5B96-B19E-0D8C-6F061EA380AB}"/>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E022CEE-BD7C-54A7-CF91-CA2A6EF0ED9E}"/>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72D51A0B-3287-72F2-22BE-2D38DF1D0F88}"/>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5F605F97-8391-ECEC-A757-48D9BAFE1DBA}"/>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65BFF9F2-2FFA-1757-BDD7-28AFBAAF9124}"/>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C41C2FC3-615D-935D-7CF4-50FDAF5F9B73}"/>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3C3284CB-E532-B9A3-7705-2F2AEEE7E6D9}"/>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218FD47E-D32B-4E35-E624-F65FEB960F4A}"/>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2F16B4C3-8681-6F78-6C2B-381FD09CEB52}"/>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D70B4438-3AD5-C081-B7C4-C49E6793C859}"/>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972D2592-8956-4B3C-1390-5953FC9C36D3}"/>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A1842962-8AFB-6045-5522-7356730D6C8C}"/>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D3D8FAB7-2448-1742-EBA9-ED2BCD3187F1}"/>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593BEFB7-C717-026D-3D31-649AB2DB8BD6}"/>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8B1ABEB1-1150-4826-B914-E8E092C36065}"/>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57F60BC9-6D82-7D2C-56E5-4D60DC350E51}"/>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1875CA8F-1BA2-2983-E048-6ECCFB61BB8A}"/>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26E7378C-90FF-07D5-961B-341FDB521941}"/>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41308F32-BBB1-FA96-67A7-25817FD78D5A}"/>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C64B89D8-EE47-1E87-59D1-F27171E036E6}"/>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2F2B0719-2618-B2D6-945E-D18609090AB1}"/>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780B4673-A350-AFAF-3024-7034AD1BAD60}"/>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314FCD80-E0A4-CB77-809D-DEA606DF4A41}"/>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B9120A85-F2A5-46B0-88A8-596006ADEFAB}"/>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FE2EF37A-B675-56DA-5A03-3752A96CAFC1}"/>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7F941D15-564E-99DB-A41D-EBA8928867F3}"/>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52979A7A-B3BA-7EF0-7730-BAE80C12EA41}"/>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54B27255-BAB3-0891-890B-93BE7BD0E765}"/>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EEF6F50A-72C6-17A9-FAE5-5062DA7D8C09}"/>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106954D8-F096-923C-846A-D5AFF08A6297}"/>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81AE8C52-5436-7EDE-BC0C-6EA31A82569E}"/>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3412C406-0713-8E2E-D5AC-97969E7ABFC4}"/>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6ACC482E-285B-5009-3A75-AF9FE0A2596A}"/>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DC31971E-FFA5-CF69-6736-2FA1B780DEF0}"/>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E935DC70-9BBA-9BBD-8CFE-0D8991E71E6A}"/>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36F526F2-C1FC-CA40-711E-9FD2AC68C5E3}"/>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C4671D61-F0A1-0439-1BC9-CD0DF1F6A52F}"/>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BD9691CC-E1DC-B5C5-8580-61D110E5AC89}"/>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3BF02AAA-975A-B179-6E9D-AD48C1683C29}"/>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61EFD118-40A6-28D4-F55D-E047642076E0}"/>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E8558B3D-5275-0124-9BBD-0EAF0093EF2A}"/>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FF98B62C-242E-863A-4CB4-46297B3036EC}"/>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6B5A0E8A-746E-5738-908A-4D9486CC6182}"/>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B815BC81-6616-F897-5A1C-CBCC2E2E383E}"/>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74090E20-8347-570E-D5C4-87E65602ABC6}"/>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B286FE91-84A8-8977-7347-6EC328DC3445}"/>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1D6A9241-AFEB-999E-97C1-8DEFB57AFCFC}"/>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A1475ED4-6821-9F6B-9710-5A646DAF3EF5}"/>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B28D54D7-219E-B888-07BB-8AAE0A746E87}"/>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3EE445C1-DA83-CB16-395C-8BE8832E0698}"/>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F8E05461-C1E1-3FA1-90BD-8AD8EC058772}"/>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171DBE6E-D595-38F4-2B10-6F60C9C1E1FF}"/>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E58C6B79-1F88-3674-5B51-BC1DD9386BAE}"/>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8C77023B-5310-4F67-245F-DE9622F7D17A}"/>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63991064-33BF-0E80-2131-E057D0D6FBB2}"/>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A6E2A1DA-D5CA-934C-B9DE-B48884200633}"/>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330182F6-A2EC-B8CB-AD01-A0622B7AF714}"/>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B3B46BCE-183C-5C78-CD1A-0B88C2828EC4}"/>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0964B59C-C9BD-DEBC-1CC5-B0876243F239}"/>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593F7D90-480E-75D8-8127-8E36978B6F8C}"/>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C8C6F1B9-4494-BB39-BEF4-97B1F4312018}"/>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A521BC9E-9EB2-B34C-0CCA-DE5E70071015}"/>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E0651762-264A-FF2B-BDEB-62DBFBD8B83C}"/>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651CFCDF-7F1A-D7ED-5E20-05C815FAFF52}"/>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err="1">
                <a:solidFill>
                  <a:srgbClr val="000000"/>
                </a:solidFill>
                <a:latin typeface="Montserrat"/>
                <a:cs typeface="Montserrat"/>
              </a:rPr>
              <a:t>Tinkercad</a:t>
            </a:r>
            <a:endParaRPr lang="pt-BR" sz="4950" kern="0" dirty="0">
              <a:solidFill>
                <a:srgbClr val="000000"/>
              </a:solidFill>
              <a:latin typeface="Montserrat"/>
              <a:cs typeface="Montserrat"/>
            </a:endParaRPr>
          </a:p>
        </p:txBody>
      </p:sp>
      <p:sp>
        <p:nvSpPr>
          <p:cNvPr id="4" name="Espaço Reservado para Conteúdo 2">
            <a:extLst>
              <a:ext uri="{FF2B5EF4-FFF2-40B4-BE49-F238E27FC236}">
                <a16:creationId xmlns:a16="http://schemas.microsoft.com/office/drawing/2014/main" id="{B282F8D6-5EF5-D914-6CC9-23146D273B51}"/>
              </a:ext>
            </a:extLst>
          </p:cNvPr>
          <p:cNvSpPr txBox="1">
            <a:spLocks noChangeArrowheads="1"/>
          </p:cNvSpPr>
          <p:nvPr/>
        </p:nvSpPr>
        <p:spPr>
          <a:xfrm>
            <a:off x="1046738" y="2691546"/>
            <a:ext cx="16649058" cy="883052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pt-BR" sz="6000" b="1" dirty="0">
                <a:solidFill>
                  <a:srgbClr val="0D0D0D"/>
                </a:solidFill>
              </a:rPr>
              <a:t>Exercício 01:</a:t>
            </a:r>
            <a:r>
              <a:rPr lang="pt-BR" sz="6000" dirty="0">
                <a:solidFill>
                  <a:srgbClr val="0D0D0D"/>
                </a:solidFill>
              </a:rPr>
              <a:t> Insira um resistor de 40 Ω e outro de 60 Ω em sua protoboard, formando uma associação série.</a:t>
            </a:r>
          </a:p>
        </p:txBody>
      </p:sp>
      <p:pic>
        <p:nvPicPr>
          <p:cNvPr id="71" name="Imagem 70">
            <a:extLst>
              <a:ext uri="{FF2B5EF4-FFF2-40B4-BE49-F238E27FC236}">
                <a16:creationId xmlns:a16="http://schemas.microsoft.com/office/drawing/2014/main" id="{03D3590B-A714-5A1D-B8D5-A5ACAE6A0BF0}"/>
              </a:ext>
            </a:extLst>
          </p:cNvPr>
          <p:cNvPicPr>
            <a:picLocks noChangeAspect="1"/>
          </p:cNvPicPr>
          <p:nvPr/>
        </p:nvPicPr>
        <p:blipFill>
          <a:blip r:embed="rId2"/>
          <a:stretch>
            <a:fillRect/>
          </a:stretch>
        </p:blipFill>
        <p:spPr>
          <a:xfrm>
            <a:off x="3884040" y="4611900"/>
            <a:ext cx="6100457" cy="6225466"/>
          </a:xfrm>
          <a:prstGeom prst="rect">
            <a:avLst/>
          </a:prstGeom>
        </p:spPr>
      </p:pic>
      <p:pic>
        <p:nvPicPr>
          <p:cNvPr id="76" name="Imagem 75">
            <a:extLst>
              <a:ext uri="{FF2B5EF4-FFF2-40B4-BE49-F238E27FC236}">
                <a16:creationId xmlns:a16="http://schemas.microsoft.com/office/drawing/2014/main" id="{B5097299-ACD2-A370-8F2F-A09567BD6139}"/>
              </a:ext>
            </a:extLst>
          </p:cNvPr>
          <p:cNvPicPr>
            <a:picLocks noChangeAspect="1"/>
          </p:cNvPicPr>
          <p:nvPr/>
        </p:nvPicPr>
        <p:blipFill>
          <a:blip r:embed="rId3"/>
          <a:stretch>
            <a:fillRect/>
          </a:stretch>
        </p:blipFill>
        <p:spPr>
          <a:xfrm>
            <a:off x="11494744" y="4644871"/>
            <a:ext cx="4413375" cy="6218847"/>
          </a:xfrm>
          <a:prstGeom prst="rect">
            <a:avLst/>
          </a:prstGeom>
        </p:spPr>
      </p:pic>
    </p:spTree>
    <p:extLst>
      <p:ext uri="{BB962C8B-B14F-4D97-AF65-F5344CB8AC3E}">
        <p14:creationId xmlns:p14="http://schemas.microsoft.com/office/powerpoint/2010/main" val="2333096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70F1A15-08B8-C7D8-89A0-FD8C47EAFC0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AAF6C7F-EED4-C209-AA06-95845A7E1B26}"/>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BB2A6CA0-99A5-094A-A1FB-A1D5DF24E62F}"/>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DC71E7A7-41C4-1B5E-EA0A-6138952D67D1}"/>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40F19A04-FAE7-EFA1-B9D0-1B1A6522AAB3}"/>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80353805-FD63-15E8-189F-FA34FC448DD0}"/>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AFE3B827-FF52-9051-BFA3-92FF61057A35}"/>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1DD23C6B-CB73-A844-6C3B-14AE7785B601}"/>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00941E0C-D025-CDD4-6ED3-6F1454A8436D}"/>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602D6FC2-53BF-3157-E9A2-C77D6C3FB4D1}"/>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B4FDF14A-E24D-A428-A52A-1C1B66AE441C}"/>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1CCB9E95-5B15-1C9E-00D9-216AC9675381}"/>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3AEC2932-E34B-0D8B-45DD-E90162A0073C}"/>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4884ABDB-6C99-A051-3511-B4B0E129C448}"/>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64BE78DE-BA11-8403-983C-16D7012B245B}"/>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72BFF4E3-1495-9BC9-D5DA-CC938390FB4D}"/>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7E32F922-119A-1D8F-AEDB-1F1B6CB88941}"/>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CCE1580F-DAAB-8C79-768B-69374C53F67F}"/>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AFC87C4B-D7B4-BA33-5889-5681BD9655F6}"/>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4DE10B7B-2D9F-3A50-7AF4-EB18C9400757}"/>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8C6C7A2B-B461-E10D-5952-E1BD186F8A0E}"/>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CF18121C-9EE9-243F-166E-AA016BBF8ADE}"/>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A2C78D08-AE7F-281D-4017-DDE2F05F2ED8}"/>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6E69C5EE-83B7-7DEE-7AF3-B779D67C1A3C}"/>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CD422136-9979-3B6B-7784-308E7EAA2DF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6E42F70E-44F9-EED6-DCE3-1DB1D4E4C381}"/>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52C7274E-EF6A-19C9-9F68-9C24FA57761D}"/>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59523EB0-1F1E-C356-164A-CC198C788BED}"/>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251479DF-0041-92E6-2F9E-0F3FC9584E19}"/>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2467573F-1655-6298-33E0-B26B8FF56BFE}"/>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E0D69B56-D1A3-81AF-9489-63BD699D9E36}"/>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5A7805D7-5C61-9BF2-4958-448BA3300468}"/>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9813CBD7-BCD9-BDD2-C686-C1874E5B0D0A}"/>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26A6902F-4133-43D9-BD5A-9112E33267A7}"/>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0207118C-2BD1-6838-950D-411600E2DF17}"/>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B5E89E7D-C6F3-DB10-E24C-2B3041C1F5CF}"/>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BC8F3782-6294-A2A9-9264-46C1634A0FCB}"/>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BB90092B-9FCF-9E07-AABE-2DB31F9428B4}"/>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0FC81786-CA47-38CB-0864-8D1AEE77C3EB}"/>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35F4F678-C1BA-F0BF-0587-D494BD5C73B2}"/>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4EF917E2-81A5-3968-3474-24EFC0FE71CB}"/>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32CB8DA3-4EB3-56D3-0BEB-7AA229ABB696}"/>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CFA669DC-8336-7519-C6D4-38756DFD2BE1}"/>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EA610732-CE28-4EAC-46C8-BBA4030AD004}"/>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DD04B3C0-7AC0-3536-2D34-21CF6AAF5C14}"/>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BDC2523E-45E6-BA77-FDCF-5B0B95E5EBB9}"/>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B92B8A7D-AB84-6197-925B-90D521372C37}"/>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9B26B416-48BD-8C17-8387-D6E43B38C3C2}"/>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93173DEA-13AE-79F3-FE5C-C25F0A4A07A9}"/>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5DD8C9BE-F517-31CC-AB32-34038E3DA978}"/>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E6AB3C6C-F1F6-1854-F38D-6E7EB367F810}"/>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9AAA4FFF-7232-5121-E9D7-0AE7030A1A89}"/>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925FBEFE-3144-6AA6-7855-576A66C8C25D}"/>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9A96FCD2-F17F-CDE3-220E-1847182B87BF}"/>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EFA7A9A2-D137-71CA-D1AC-9790CADD0847}"/>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BA3A3629-1BF2-1184-8A9E-1DB2DF7449A5}"/>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066D23FE-2ACB-014D-BACB-1130E54FA69D}"/>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0A2403A9-019A-587E-930C-DD0834639A82}"/>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C9054E5F-74F6-94A7-6219-ED3E6F889902}"/>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E2BA2606-21F8-0084-B029-38E1E83F33AB}"/>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1411E009-8E81-77D3-DE84-2EC3F6682BA9}"/>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DFDFD293-69E1-C382-D0F3-67B9317F71A3}"/>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EFD1DF76-F9D9-064C-0AD3-5014C4098EE3}"/>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BD2B3675-C814-2AC2-516B-4C0EF9BC6E7B}"/>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DCB471D5-61E4-6C23-A8A2-2208C9D4951D}"/>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2992404C-B0A0-61FD-28C4-A7A4B5D4E57E}"/>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160AE120-90BB-3971-A6FF-490961189C80}"/>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EBCA133F-5CEA-4508-D122-48560A0AB06D}"/>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7B288209-1A8A-8086-D7AD-6C843B0B1E52}"/>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DF3752D0-005A-F60C-AF62-BF3F464F285A}"/>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BB931A74-906E-1D46-1AA6-F94EBE32C97C}"/>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a:solidFill>
                  <a:srgbClr val="000000"/>
                </a:solidFill>
                <a:latin typeface="Montserrat"/>
                <a:cs typeface="Montserrat"/>
              </a:rPr>
              <a:t>Eletrônica</a:t>
            </a:r>
            <a:endParaRPr lang="pt-BR" sz="4950" kern="0" dirty="0">
              <a:solidFill>
                <a:srgbClr val="000000"/>
              </a:solidFill>
              <a:latin typeface="Montserrat"/>
              <a:cs typeface="Montserrat"/>
            </a:endParaRPr>
          </a:p>
        </p:txBody>
      </p:sp>
      <p:sp>
        <p:nvSpPr>
          <p:cNvPr id="5" name="Espaço Reservado para Conteúdo 2">
            <a:extLst>
              <a:ext uri="{FF2B5EF4-FFF2-40B4-BE49-F238E27FC236}">
                <a16:creationId xmlns:a16="http://schemas.microsoft.com/office/drawing/2014/main" id="{518A5B42-0F11-99C7-48F1-61645746563D}"/>
              </a:ext>
            </a:extLst>
          </p:cNvPr>
          <p:cNvSpPr txBox="1">
            <a:spLocks noChangeArrowheads="1"/>
          </p:cNvSpPr>
          <p:nvPr/>
        </p:nvSpPr>
        <p:spPr>
          <a:xfrm>
            <a:off x="1046738" y="2691546"/>
            <a:ext cx="16649058" cy="8093113"/>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pt-BR" sz="6000" dirty="0">
                <a:solidFill>
                  <a:srgbClr val="0D0D0D"/>
                </a:solidFill>
              </a:rPr>
              <a:t>Fonte de energia é um componente essencial em um circuito elétrico. Ela fornece a energia elétrica necessária para que o circuito funcione. A fonte de energia pode ser uma bateria, uma pilha, um gerador ou uma fonte de alimentação. Sua função é manter uma diferença de potencial elétrico (tensão) constante entre seus terminais, criando assim um fluxo de elétrons no circuito.</a:t>
            </a:r>
            <a:endParaRPr lang="pt-BR" altLang="pt-BR" sz="6000" dirty="0">
              <a:solidFill>
                <a:srgbClr val="0D0D0D"/>
              </a:solidFill>
            </a:endParaRPr>
          </a:p>
        </p:txBody>
      </p:sp>
      <p:pic>
        <p:nvPicPr>
          <p:cNvPr id="71" name="Imagem 70">
            <a:extLst>
              <a:ext uri="{FF2B5EF4-FFF2-40B4-BE49-F238E27FC236}">
                <a16:creationId xmlns:a16="http://schemas.microsoft.com/office/drawing/2014/main" id="{91B757B5-ED7A-E009-88D4-C1EBBA91A3F2}"/>
              </a:ext>
            </a:extLst>
          </p:cNvPr>
          <p:cNvPicPr>
            <a:picLocks noChangeAspect="1"/>
          </p:cNvPicPr>
          <p:nvPr/>
        </p:nvPicPr>
        <p:blipFill>
          <a:blip r:embed="rId2"/>
          <a:stretch>
            <a:fillRect/>
          </a:stretch>
        </p:blipFill>
        <p:spPr>
          <a:xfrm>
            <a:off x="2618876" y="3822117"/>
            <a:ext cx="14866347" cy="4461960"/>
          </a:xfrm>
          <a:prstGeom prst="rect">
            <a:avLst/>
          </a:prstGeom>
        </p:spPr>
      </p:pic>
    </p:spTree>
    <p:extLst>
      <p:ext uri="{BB962C8B-B14F-4D97-AF65-F5344CB8AC3E}">
        <p14:creationId xmlns:p14="http://schemas.microsoft.com/office/powerpoint/2010/main" val="53118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6583E93-73BB-FC6F-7A2E-241E1DF5464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D4C1E35-5A69-9874-C67A-948ED9B8AB12}"/>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312A4579-93B2-B45D-F328-2585D8BF4297}"/>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9BABAB56-8CDD-C126-D418-8A0BC5BED1B1}"/>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19C7C62C-2A28-AB08-3D93-1C9FA514FA8E}"/>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2EBEE0D5-F3E9-DDBF-DFC6-530F91D9331E}"/>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83168B65-850F-2ABB-7E7B-4166CD9E6546}"/>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F971B505-014F-7A5F-140C-3C76FC29B7F4}"/>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AE86531-2DB3-B698-841C-6874D9FF7520}"/>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B6EC9DDE-06ED-6C6B-06AD-0599F2D90156}"/>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B295092A-072A-9195-BCCA-ED6513701F1E}"/>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5F4874FD-07B4-CA59-36C1-105880B3136E}"/>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36A8D4EB-BBDF-64DA-673D-022047B0B14A}"/>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732DBBD1-8A8E-7E0B-5592-0FB4BCDEFBBB}"/>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8D4823AA-C35A-C218-F6B4-7669BE1DD6D5}"/>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CFDEFF49-64E8-973D-611A-6D6715AD8DA5}"/>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12BA6995-629B-9A99-17AA-A57221390584}"/>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48E90484-CD17-8987-9ACF-50DEEBE26570}"/>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684F9429-9EC0-1EF9-84D6-6CC5EDE842E0}"/>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8600AF57-A085-1EC3-33D6-FB51F7DD17A6}"/>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DC22FA28-9B00-1F62-3DB9-82BB8970034B}"/>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060514DC-FA32-5D0D-9AD7-9E9A7798A8F9}"/>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34043C05-1C2F-B55A-3C73-F56D07C8829F}"/>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BA185E51-ADDD-2068-3C1F-9F0CD10807DD}"/>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82296EFB-0A35-2AB9-2D1C-6DC60D12BEAF}"/>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A05559EC-A7AC-6AA4-F5FD-05DECF03057E}"/>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1BE45405-98DA-FC04-037F-F6405FEE2934}"/>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6E253632-BCE9-1FCD-D08C-26BC076458A1}"/>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68CC401D-FB22-12A6-5582-92EB95A8A7DD}"/>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E86DCFBB-6876-D42C-4DD8-0CD0C33055CC}"/>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612FB25D-641E-C8C5-AC56-4E568B58C2A1}"/>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CEB524DB-20DF-3D81-58E3-A1D7017FB2D7}"/>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A3201225-42FF-D2B6-F64C-08488CFDE0CE}"/>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FD8C8A0F-9FDC-F48C-E9E7-BA2A71CCEF1D}"/>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D2774937-EC61-EF49-EF51-6697AB7A800B}"/>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9D00252B-2EF8-D1CC-AF03-FDA087ADFB21}"/>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4FEC69B6-7198-D79B-1A9F-38F76E57CCAB}"/>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267F68E7-6B65-BC0E-C590-0BE363CA76F3}"/>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0CAC7359-0887-81D5-B6D8-D8A2A921F9BD}"/>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4C3611DD-BAD2-F984-6469-C8E15B921682}"/>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04F4DC92-9AE1-95BD-BF45-5482A450F626}"/>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FCDE2A44-7825-856B-A51B-9A4AA47F10DD}"/>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7AA31AF0-70CB-E321-2FC9-315A68A0A346}"/>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C1810BA9-E682-EAE1-B8DA-795EB276FCAF}"/>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A2EBE483-A9F9-92DF-AAC9-9FCA9DD2A79D}"/>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0B6BF87F-7779-6BC5-1C35-033F7A96D4D7}"/>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B6FBC1EE-F500-AEE7-AFEE-CB09AC08C6C9}"/>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CA39B4AD-7DE6-7CD6-2E34-E2FA5AF33E0A}"/>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A748713F-DF51-0C6F-9A1B-8F0322BE0DC7}"/>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64E95192-5A94-1D5A-981A-9D84146A0F22}"/>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2CC33046-F364-CD45-58E3-AD7CDC2A9236}"/>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58A1B613-35CD-B4AD-C2DA-BF1EBB9C3E75}"/>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61C02091-F378-8709-E6D9-2B61104F7370}"/>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6C0CF2E2-6855-24A2-609C-9563C3476BAC}"/>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53E433CD-EA9E-651E-48A3-2B458FC53B33}"/>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6395EFC7-699F-EC91-3661-39C4B6705BA3}"/>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BC0E6514-B27E-9D84-F7A4-C750C3299C73}"/>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F6331BFB-4B38-103D-3899-2BD88B6954D2}"/>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870929CB-AE91-52A5-C1E8-ECF5C49A5D4C}"/>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9D55659B-DB2D-C483-4F4E-E6FC7257A540}"/>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1A1AEB44-4D60-0258-5BBD-CF122CF2D110}"/>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B612A900-A66F-DCDD-EC90-697CF015963A}"/>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90FDC400-6E2A-E704-8C65-F294D52AAF91}"/>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1A9FAA36-87B6-F880-7F57-31BEB7D5BEE9}"/>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0D9162BD-FD0B-8FED-A84B-DA518A309604}"/>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466AFF2A-4635-B6DF-C917-4A5F78A42A65}"/>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2778B3B8-B6B7-F91B-A85D-8747797B7137}"/>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BC88BD4F-0C45-B130-B3D1-F629C8459F56}"/>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8B0567D0-1229-C52A-E15B-CAE34D2C3A34}"/>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905F8C8B-3EBF-BB46-29BB-727C7051BD89}"/>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D7EF088F-B14A-88AF-5244-D2DB624340FB}"/>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err="1">
                <a:solidFill>
                  <a:srgbClr val="000000"/>
                </a:solidFill>
                <a:latin typeface="Montserrat"/>
                <a:cs typeface="Montserrat"/>
              </a:rPr>
              <a:t>Tinkercad</a:t>
            </a:r>
            <a:endParaRPr lang="pt-BR" sz="4950" kern="0" dirty="0">
              <a:solidFill>
                <a:srgbClr val="000000"/>
              </a:solidFill>
              <a:latin typeface="Montserrat"/>
              <a:cs typeface="Montserrat"/>
            </a:endParaRPr>
          </a:p>
        </p:txBody>
      </p:sp>
      <p:sp>
        <p:nvSpPr>
          <p:cNvPr id="4" name="Espaço Reservado para Conteúdo 2">
            <a:extLst>
              <a:ext uri="{FF2B5EF4-FFF2-40B4-BE49-F238E27FC236}">
                <a16:creationId xmlns:a16="http://schemas.microsoft.com/office/drawing/2014/main" id="{31F61F6A-278B-ABF6-89FB-C9E49BF65E6C}"/>
              </a:ext>
            </a:extLst>
          </p:cNvPr>
          <p:cNvSpPr txBox="1">
            <a:spLocks noChangeArrowheads="1"/>
          </p:cNvSpPr>
          <p:nvPr/>
        </p:nvSpPr>
        <p:spPr>
          <a:xfrm>
            <a:off x="1046738" y="2691546"/>
            <a:ext cx="16649058" cy="883052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pt-BR" sz="6000" dirty="0">
                <a:solidFill>
                  <a:srgbClr val="0D0D0D"/>
                </a:solidFill>
              </a:rPr>
              <a:t>Para simular o circuito, acrescente um multímetro em seu projeto, coloque na escala de resistência, faça as ligações abaixo e execute a simulação.</a:t>
            </a:r>
          </a:p>
        </p:txBody>
      </p:sp>
      <p:pic>
        <p:nvPicPr>
          <p:cNvPr id="6" name="Imagem 5">
            <a:extLst>
              <a:ext uri="{FF2B5EF4-FFF2-40B4-BE49-F238E27FC236}">
                <a16:creationId xmlns:a16="http://schemas.microsoft.com/office/drawing/2014/main" id="{39718FAA-128C-9048-FB21-0099104771ED}"/>
              </a:ext>
            </a:extLst>
          </p:cNvPr>
          <p:cNvPicPr>
            <a:picLocks noChangeAspect="1"/>
          </p:cNvPicPr>
          <p:nvPr/>
        </p:nvPicPr>
        <p:blipFill>
          <a:blip r:embed="rId2"/>
          <a:stretch>
            <a:fillRect/>
          </a:stretch>
        </p:blipFill>
        <p:spPr>
          <a:xfrm>
            <a:off x="5140048" y="5522591"/>
            <a:ext cx="9824004" cy="5539780"/>
          </a:xfrm>
          <a:prstGeom prst="rect">
            <a:avLst/>
          </a:prstGeom>
        </p:spPr>
      </p:pic>
    </p:spTree>
    <p:extLst>
      <p:ext uri="{BB962C8B-B14F-4D97-AF65-F5344CB8AC3E}">
        <p14:creationId xmlns:p14="http://schemas.microsoft.com/office/powerpoint/2010/main" val="4178393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9CD26A0-7CA0-4C31-77D8-AC3F06E26A9F}"/>
            </a:ext>
          </a:extLst>
        </p:cNvPr>
        <p:cNvGrpSpPr/>
        <p:nvPr/>
      </p:nvGrpSpPr>
      <p:grpSpPr>
        <a:xfrm>
          <a:off x="0" y="0"/>
          <a:ext cx="0" cy="0"/>
          <a:chOff x="0" y="0"/>
          <a:chExt cx="0" cy="0"/>
        </a:xfrm>
      </p:grpSpPr>
      <p:pic>
        <p:nvPicPr>
          <p:cNvPr id="71" name="Imagem 70">
            <a:extLst>
              <a:ext uri="{FF2B5EF4-FFF2-40B4-BE49-F238E27FC236}">
                <a16:creationId xmlns:a16="http://schemas.microsoft.com/office/drawing/2014/main" id="{CF6F55CB-2DE7-9361-5B2B-61DB403B9A23}"/>
              </a:ext>
            </a:extLst>
          </p:cNvPr>
          <p:cNvPicPr>
            <a:picLocks noChangeAspect="1"/>
          </p:cNvPicPr>
          <p:nvPr/>
        </p:nvPicPr>
        <p:blipFill>
          <a:blip r:embed="rId2"/>
          <a:stretch>
            <a:fillRect/>
          </a:stretch>
        </p:blipFill>
        <p:spPr>
          <a:xfrm>
            <a:off x="1590827" y="3878487"/>
            <a:ext cx="15866722" cy="7167593"/>
          </a:xfrm>
          <a:prstGeom prst="rect">
            <a:avLst/>
          </a:prstGeom>
        </p:spPr>
      </p:pic>
      <p:sp>
        <p:nvSpPr>
          <p:cNvPr id="2" name="object 2">
            <a:extLst>
              <a:ext uri="{FF2B5EF4-FFF2-40B4-BE49-F238E27FC236}">
                <a16:creationId xmlns:a16="http://schemas.microsoft.com/office/drawing/2014/main" id="{988876E6-C6C2-846D-F55D-2D0EACD07062}"/>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a:extLst>
              <a:ext uri="{FF2B5EF4-FFF2-40B4-BE49-F238E27FC236}">
                <a16:creationId xmlns:a16="http://schemas.microsoft.com/office/drawing/2014/main" id="{5DEC0371-957C-9A09-998A-BE9EC3C7DB87}"/>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a:extLst>
              <a:ext uri="{FF2B5EF4-FFF2-40B4-BE49-F238E27FC236}">
                <a16:creationId xmlns:a16="http://schemas.microsoft.com/office/drawing/2014/main" id="{7E919042-8C41-049B-F733-5E4E0C96EAA4}"/>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a:extLst>
              <a:ext uri="{FF2B5EF4-FFF2-40B4-BE49-F238E27FC236}">
                <a16:creationId xmlns:a16="http://schemas.microsoft.com/office/drawing/2014/main" id="{CC46D188-4A01-48F6-65C8-652F33BD637F}"/>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a:extLst>
              <a:ext uri="{FF2B5EF4-FFF2-40B4-BE49-F238E27FC236}">
                <a16:creationId xmlns:a16="http://schemas.microsoft.com/office/drawing/2014/main" id="{FF26195E-C68B-A00D-879A-D7887286D39A}"/>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a:extLst>
              <a:ext uri="{FF2B5EF4-FFF2-40B4-BE49-F238E27FC236}">
                <a16:creationId xmlns:a16="http://schemas.microsoft.com/office/drawing/2014/main" id="{90E707F8-4801-7CFC-2A81-DB0A1DEA00FE}"/>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a:extLst>
              <a:ext uri="{FF2B5EF4-FFF2-40B4-BE49-F238E27FC236}">
                <a16:creationId xmlns:a16="http://schemas.microsoft.com/office/drawing/2014/main" id="{348E5D3B-1D38-16B0-975D-E1E2DC4295D7}"/>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a:extLst>
              <a:ext uri="{FF2B5EF4-FFF2-40B4-BE49-F238E27FC236}">
                <a16:creationId xmlns:a16="http://schemas.microsoft.com/office/drawing/2014/main" id="{791BEFC1-4513-E439-A278-849B73C7FE90}"/>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a:extLst>
              <a:ext uri="{FF2B5EF4-FFF2-40B4-BE49-F238E27FC236}">
                <a16:creationId xmlns:a16="http://schemas.microsoft.com/office/drawing/2014/main" id="{694726FE-F972-3486-7756-80B333189852}"/>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a:extLst>
              <a:ext uri="{FF2B5EF4-FFF2-40B4-BE49-F238E27FC236}">
                <a16:creationId xmlns:a16="http://schemas.microsoft.com/office/drawing/2014/main" id="{2E138BE3-2956-6B6B-396E-802DA05BB443}"/>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a:extLst>
              <a:ext uri="{FF2B5EF4-FFF2-40B4-BE49-F238E27FC236}">
                <a16:creationId xmlns:a16="http://schemas.microsoft.com/office/drawing/2014/main" id="{32FBE178-AD94-EC9D-A543-9011EBB44CB5}"/>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a:extLst>
              <a:ext uri="{FF2B5EF4-FFF2-40B4-BE49-F238E27FC236}">
                <a16:creationId xmlns:a16="http://schemas.microsoft.com/office/drawing/2014/main" id="{EB75A73C-7AC8-CE01-CF9E-F9B75245EB7C}"/>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a:extLst>
              <a:ext uri="{FF2B5EF4-FFF2-40B4-BE49-F238E27FC236}">
                <a16:creationId xmlns:a16="http://schemas.microsoft.com/office/drawing/2014/main" id="{1333AED2-439B-E46A-D122-B9769F67CCFE}"/>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a:extLst>
              <a:ext uri="{FF2B5EF4-FFF2-40B4-BE49-F238E27FC236}">
                <a16:creationId xmlns:a16="http://schemas.microsoft.com/office/drawing/2014/main" id="{180AA430-6287-D558-8EAA-C26FBBA04E37}"/>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a:extLst>
              <a:ext uri="{FF2B5EF4-FFF2-40B4-BE49-F238E27FC236}">
                <a16:creationId xmlns:a16="http://schemas.microsoft.com/office/drawing/2014/main" id="{B6D6D00B-628F-387D-F859-5C63EFAB73A6}"/>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a:extLst>
              <a:ext uri="{FF2B5EF4-FFF2-40B4-BE49-F238E27FC236}">
                <a16:creationId xmlns:a16="http://schemas.microsoft.com/office/drawing/2014/main" id="{FE72A72F-53A8-2E98-7BE3-89D57F2D3EBE}"/>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a:extLst>
              <a:ext uri="{FF2B5EF4-FFF2-40B4-BE49-F238E27FC236}">
                <a16:creationId xmlns:a16="http://schemas.microsoft.com/office/drawing/2014/main" id="{EB1D286A-DB6C-E208-5A70-82C2A4E3437F}"/>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a:extLst>
              <a:ext uri="{FF2B5EF4-FFF2-40B4-BE49-F238E27FC236}">
                <a16:creationId xmlns:a16="http://schemas.microsoft.com/office/drawing/2014/main" id="{D74295F4-929F-5213-EEA7-69B2060E94F7}"/>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a:extLst>
              <a:ext uri="{FF2B5EF4-FFF2-40B4-BE49-F238E27FC236}">
                <a16:creationId xmlns:a16="http://schemas.microsoft.com/office/drawing/2014/main" id="{44B2C9FC-D124-1378-CB99-61FE6A6C2113}"/>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a:extLst>
              <a:ext uri="{FF2B5EF4-FFF2-40B4-BE49-F238E27FC236}">
                <a16:creationId xmlns:a16="http://schemas.microsoft.com/office/drawing/2014/main" id="{44E3872A-4D32-6891-9B06-C6A4B20A1888}"/>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a:extLst>
              <a:ext uri="{FF2B5EF4-FFF2-40B4-BE49-F238E27FC236}">
                <a16:creationId xmlns:a16="http://schemas.microsoft.com/office/drawing/2014/main" id="{D77F1ECE-0D18-8A3E-D9BB-2CBF98C8D4A0}"/>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a:extLst>
              <a:ext uri="{FF2B5EF4-FFF2-40B4-BE49-F238E27FC236}">
                <a16:creationId xmlns:a16="http://schemas.microsoft.com/office/drawing/2014/main" id="{CF096C93-1BEA-A778-B8DF-BE23BA502250}"/>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a:extLst>
              <a:ext uri="{FF2B5EF4-FFF2-40B4-BE49-F238E27FC236}">
                <a16:creationId xmlns:a16="http://schemas.microsoft.com/office/drawing/2014/main" id="{522F20A0-AEC6-E182-2DC3-6B3624AED578}"/>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a:extLst>
              <a:ext uri="{FF2B5EF4-FFF2-40B4-BE49-F238E27FC236}">
                <a16:creationId xmlns:a16="http://schemas.microsoft.com/office/drawing/2014/main" id="{48A95049-4C75-AC89-5B16-F6174CF2526C}"/>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a:extLst>
              <a:ext uri="{FF2B5EF4-FFF2-40B4-BE49-F238E27FC236}">
                <a16:creationId xmlns:a16="http://schemas.microsoft.com/office/drawing/2014/main" id="{FFFA8278-9C66-7A4A-A0C2-232A09040A84}"/>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a:extLst>
              <a:ext uri="{FF2B5EF4-FFF2-40B4-BE49-F238E27FC236}">
                <a16:creationId xmlns:a16="http://schemas.microsoft.com/office/drawing/2014/main" id="{1A80FEFE-8CF3-28F3-7878-B0E56746AEA1}"/>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a:extLst>
              <a:ext uri="{FF2B5EF4-FFF2-40B4-BE49-F238E27FC236}">
                <a16:creationId xmlns:a16="http://schemas.microsoft.com/office/drawing/2014/main" id="{8F4EFE45-97AB-D5A9-E835-FF46048EEF1A}"/>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a:extLst>
              <a:ext uri="{FF2B5EF4-FFF2-40B4-BE49-F238E27FC236}">
                <a16:creationId xmlns:a16="http://schemas.microsoft.com/office/drawing/2014/main" id="{EAC56F47-5546-81DE-EA38-93269C961C92}"/>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a:extLst>
              <a:ext uri="{FF2B5EF4-FFF2-40B4-BE49-F238E27FC236}">
                <a16:creationId xmlns:a16="http://schemas.microsoft.com/office/drawing/2014/main" id="{A7B26AFB-7B38-94B6-853E-1B0C83B91A09}"/>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a:extLst>
              <a:ext uri="{FF2B5EF4-FFF2-40B4-BE49-F238E27FC236}">
                <a16:creationId xmlns:a16="http://schemas.microsoft.com/office/drawing/2014/main" id="{563E4FAD-224D-715A-5711-29E3F4B8B6FA}"/>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a:extLst>
              <a:ext uri="{FF2B5EF4-FFF2-40B4-BE49-F238E27FC236}">
                <a16:creationId xmlns:a16="http://schemas.microsoft.com/office/drawing/2014/main" id="{9D099AA2-F394-94B6-FCEA-905AAFC8EEFC}"/>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a:extLst>
              <a:ext uri="{FF2B5EF4-FFF2-40B4-BE49-F238E27FC236}">
                <a16:creationId xmlns:a16="http://schemas.microsoft.com/office/drawing/2014/main" id="{EEEC0188-B30A-3DF2-D7A1-02CB52EEAC8D}"/>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a:extLst>
              <a:ext uri="{FF2B5EF4-FFF2-40B4-BE49-F238E27FC236}">
                <a16:creationId xmlns:a16="http://schemas.microsoft.com/office/drawing/2014/main" id="{6595E833-9762-EA17-B9AA-55DA66799627}"/>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a:extLst>
              <a:ext uri="{FF2B5EF4-FFF2-40B4-BE49-F238E27FC236}">
                <a16:creationId xmlns:a16="http://schemas.microsoft.com/office/drawing/2014/main" id="{747ECBC4-A3DB-5323-FDE9-9D9137D0E06C}"/>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a:extLst>
              <a:ext uri="{FF2B5EF4-FFF2-40B4-BE49-F238E27FC236}">
                <a16:creationId xmlns:a16="http://schemas.microsoft.com/office/drawing/2014/main" id="{EC08E3DA-A399-9AFE-DAFF-7E1B1E5F9098}"/>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a:extLst>
              <a:ext uri="{FF2B5EF4-FFF2-40B4-BE49-F238E27FC236}">
                <a16:creationId xmlns:a16="http://schemas.microsoft.com/office/drawing/2014/main" id="{08B448E6-76EA-AAA2-95EC-E47E7B45704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a:extLst>
              <a:ext uri="{FF2B5EF4-FFF2-40B4-BE49-F238E27FC236}">
                <a16:creationId xmlns:a16="http://schemas.microsoft.com/office/drawing/2014/main" id="{417BF01A-AF47-3FA9-E7C7-963E9E482495}"/>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a:extLst>
              <a:ext uri="{FF2B5EF4-FFF2-40B4-BE49-F238E27FC236}">
                <a16:creationId xmlns:a16="http://schemas.microsoft.com/office/drawing/2014/main" id="{75F98603-875D-BBE4-F8F9-DA1A27C0F939}"/>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a:extLst>
              <a:ext uri="{FF2B5EF4-FFF2-40B4-BE49-F238E27FC236}">
                <a16:creationId xmlns:a16="http://schemas.microsoft.com/office/drawing/2014/main" id="{A551B6E1-1EEF-6853-21F5-7B4CCCE3108C}"/>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a:extLst>
              <a:ext uri="{FF2B5EF4-FFF2-40B4-BE49-F238E27FC236}">
                <a16:creationId xmlns:a16="http://schemas.microsoft.com/office/drawing/2014/main" id="{B50E8A89-DA61-EB72-8FF7-0CE23D6021A2}"/>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a:extLst>
              <a:ext uri="{FF2B5EF4-FFF2-40B4-BE49-F238E27FC236}">
                <a16:creationId xmlns:a16="http://schemas.microsoft.com/office/drawing/2014/main" id="{6DAB07CA-E281-5DE0-97E9-806244031D4F}"/>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a:extLst>
              <a:ext uri="{FF2B5EF4-FFF2-40B4-BE49-F238E27FC236}">
                <a16:creationId xmlns:a16="http://schemas.microsoft.com/office/drawing/2014/main" id="{62BB36A9-296C-09C0-6804-8E774ACBEE74}"/>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a:extLst>
              <a:ext uri="{FF2B5EF4-FFF2-40B4-BE49-F238E27FC236}">
                <a16:creationId xmlns:a16="http://schemas.microsoft.com/office/drawing/2014/main" id="{1799C014-C527-10FB-68C3-01865353BEC8}"/>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a:extLst>
              <a:ext uri="{FF2B5EF4-FFF2-40B4-BE49-F238E27FC236}">
                <a16:creationId xmlns:a16="http://schemas.microsoft.com/office/drawing/2014/main" id="{2A7240ED-2B48-DF0E-35BB-1E15907EE88C}"/>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a:extLst>
              <a:ext uri="{FF2B5EF4-FFF2-40B4-BE49-F238E27FC236}">
                <a16:creationId xmlns:a16="http://schemas.microsoft.com/office/drawing/2014/main" id="{3F54F356-DF14-0274-39D9-634F6E74B73D}"/>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a:extLst>
              <a:ext uri="{FF2B5EF4-FFF2-40B4-BE49-F238E27FC236}">
                <a16:creationId xmlns:a16="http://schemas.microsoft.com/office/drawing/2014/main" id="{7E4E883B-0FEC-C03F-6004-BDCABC5D080F}"/>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a:extLst>
              <a:ext uri="{FF2B5EF4-FFF2-40B4-BE49-F238E27FC236}">
                <a16:creationId xmlns:a16="http://schemas.microsoft.com/office/drawing/2014/main" id="{510F862B-0B69-9519-36DF-77FBA6454C23}"/>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a:extLst>
              <a:ext uri="{FF2B5EF4-FFF2-40B4-BE49-F238E27FC236}">
                <a16:creationId xmlns:a16="http://schemas.microsoft.com/office/drawing/2014/main" id="{2256018A-D9BD-A27F-279E-66ED461D8906}"/>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a:extLst>
              <a:ext uri="{FF2B5EF4-FFF2-40B4-BE49-F238E27FC236}">
                <a16:creationId xmlns:a16="http://schemas.microsoft.com/office/drawing/2014/main" id="{6CDA2BD5-038A-4FE1-DA16-F503F5E104D7}"/>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a:extLst>
              <a:ext uri="{FF2B5EF4-FFF2-40B4-BE49-F238E27FC236}">
                <a16:creationId xmlns:a16="http://schemas.microsoft.com/office/drawing/2014/main" id="{C9EB58E8-C3BF-92B0-F355-DB9666B69BE3}"/>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a:extLst>
              <a:ext uri="{FF2B5EF4-FFF2-40B4-BE49-F238E27FC236}">
                <a16:creationId xmlns:a16="http://schemas.microsoft.com/office/drawing/2014/main" id="{0ADB7A11-E493-6798-79BC-76F87E7A1534}"/>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a:extLst>
              <a:ext uri="{FF2B5EF4-FFF2-40B4-BE49-F238E27FC236}">
                <a16:creationId xmlns:a16="http://schemas.microsoft.com/office/drawing/2014/main" id="{725B2A1E-EA43-1962-3542-D6F342919F15}"/>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a:extLst>
              <a:ext uri="{FF2B5EF4-FFF2-40B4-BE49-F238E27FC236}">
                <a16:creationId xmlns:a16="http://schemas.microsoft.com/office/drawing/2014/main" id="{FCD25CAB-5041-D92C-8471-60943C4317EB}"/>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a:extLst>
              <a:ext uri="{FF2B5EF4-FFF2-40B4-BE49-F238E27FC236}">
                <a16:creationId xmlns:a16="http://schemas.microsoft.com/office/drawing/2014/main" id="{E3370925-FD2F-4F25-FB96-D23BD0E87420}"/>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a:extLst>
              <a:ext uri="{FF2B5EF4-FFF2-40B4-BE49-F238E27FC236}">
                <a16:creationId xmlns:a16="http://schemas.microsoft.com/office/drawing/2014/main" id="{5E11A836-FC02-C464-24A7-2912D20B143B}"/>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a:extLst>
              <a:ext uri="{FF2B5EF4-FFF2-40B4-BE49-F238E27FC236}">
                <a16:creationId xmlns:a16="http://schemas.microsoft.com/office/drawing/2014/main" id="{D99F3130-EADC-C5E8-7492-5F866FAB9360}"/>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a:extLst>
              <a:ext uri="{FF2B5EF4-FFF2-40B4-BE49-F238E27FC236}">
                <a16:creationId xmlns:a16="http://schemas.microsoft.com/office/drawing/2014/main" id="{6926EC31-68BB-D8D0-9BA4-580626C7BD64}"/>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a:extLst>
              <a:ext uri="{FF2B5EF4-FFF2-40B4-BE49-F238E27FC236}">
                <a16:creationId xmlns:a16="http://schemas.microsoft.com/office/drawing/2014/main" id="{F8E6E582-D705-B3A7-276C-9D5AEFEB5B4D}"/>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object 63">
            <a:extLst>
              <a:ext uri="{FF2B5EF4-FFF2-40B4-BE49-F238E27FC236}">
                <a16:creationId xmlns:a16="http://schemas.microsoft.com/office/drawing/2014/main" id="{3B4B1521-887C-0225-2ABF-D59EF3462D49}"/>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a:extLst>
              <a:ext uri="{FF2B5EF4-FFF2-40B4-BE49-F238E27FC236}">
                <a16:creationId xmlns:a16="http://schemas.microsoft.com/office/drawing/2014/main" id="{2FCCB624-1DC4-EBA7-09C9-E1693AE00D75}"/>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a:extLst>
              <a:ext uri="{FF2B5EF4-FFF2-40B4-BE49-F238E27FC236}">
                <a16:creationId xmlns:a16="http://schemas.microsoft.com/office/drawing/2014/main" id="{01D2EACD-B7FA-FB78-46CD-B9F3ADD9E1F7}"/>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a:extLst>
              <a:ext uri="{FF2B5EF4-FFF2-40B4-BE49-F238E27FC236}">
                <a16:creationId xmlns:a16="http://schemas.microsoft.com/office/drawing/2014/main" id="{FDC8A069-FFB2-8B40-1DFF-81CDFAC80E47}"/>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a:extLst>
              <a:ext uri="{FF2B5EF4-FFF2-40B4-BE49-F238E27FC236}">
                <a16:creationId xmlns:a16="http://schemas.microsoft.com/office/drawing/2014/main" id="{0B50B8CD-5438-EF0F-17D7-332D3E43EAAD}"/>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a:extLst>
              <a:ext uri="{FF2B5EF4-FFF2-40B4-BE49-F238E27FC236}">
                <a16:creationId xmlns:a16="http://schemas.microsoft.com/office/drawing/2014/main" id="{74EEFD09-627F-8225-9F8B-1A0E01C14496}"/>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a:extLst>
              <a:ext uri="{FF2B5EF4-FFF2-40B4-BE49-F238E27FC236}">
                <a16:creationId xmlns:a16="http://schemas.microsoft.com/office/drawing/2014/main" id="{E8F262CE-7796-5E24-A5B9-5CCABFE2558D}"/>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a:extLst>
              <a:ext uri="{FF2B5EF4-FFF2-40B4-BE49-F238E27FC236}">
                <a16:creationId xmlns:a16="http://schemas.microsoft.com/office/drawing/2014/main" id="{EBFBCB60-B21D-B746-5DBE-61E3FB664124}"/>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5" name="object 3">
            <a:extLst>
              <a:ext uri="{FF2B5EF4-FFF2-40B4-BE49-F238E27FC236}">
                <a16:creationId xmlns:a16="http://schemas.microsoft.com/office/drawing/2014/main" id="{0D89C924-39B9-13DE-A8B9-F52A070D343F}"/>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9025A93B-7DFE-FE41-E6F5-E1A54BFA58C1}"/>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5">
              <a:extLst>
                <a:ext uri="{FF2B5EF4-FFF2-40B4-BE49-F238E27FC236}">
                  <a16:creationId xmlns:a16="http://schemas.microsoft.com/office/drawing/2014/main" id="{9E0750F4-7544-8302-DA30-1E988AA2E055}"/>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7" name="object 71">
            <a:extLst>
              <a:ext uri="{FF2B5EF4-FFF2-40B4-BE49-F238E27FC236}">
                <a16:creationId xmlns:a16="http://schemas.microsoft.com/office/drawing/2014/main" id="{DA537BDA-92C0-69A9-0E60-2927E9D65473}"/>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marR="0" lvl="0" indent="0" algn="l" defTabSz="914400" rtl="0" eaLnBrk="1" fontAlgn="auto" latinLnBrk="0" hangingPunct="1">
              <a:lnSpc>
                <a:spcPts val="5940"/>
              </a:lnSpc>
              <a:spcBef>
                <a:spcPts val="95"/>
              </a:spcBef>
              <a:spcAft>
                <a:spcPts val="0"/>
              </a:spcAft>
              <a:buClrTx/>
              <a:buSzTx/>
              <a:buFontTx/>
              <a:buNone/>
              <a:tabLst/>
              <a:defRPr/>
            </a:pPr>
            <a:r>
              <a:rPr kumimoji="0" lang="pt-BR" sz="4950" b="1" i="0" u="none" strike="noStrike" kern="0" cap="none" spc="-15" normalizeH="0" baseline="0" noProof="0" dirty="0">
                <a:ln>
                  <a:noFill/>
                </a:ln>
                <a:solidFill>
                  <a:srgbClr val="000000"/>
                </a:solidFill>
                <a:effectLst/>
                <a:uLnTx/>
                <a:uFillTx/>
                <a:latin typeface="Montserrat ExtraBold"/>
                <a:ea typeface="+mj-ea"/>
                <a:cs typeface="Montserrat ExtraBold"/>
              </a:rPr>
              <a:t>Soluções Integradas com IOT</a:t>
            </a:r>
            <a:endParaRPr kumimoji="0" lang="pt-BR" sz="4950" b="0" i="0" u="none" strike="noStrike" kern="0" cap="none" spc="0" normalizeH="0" baseline="0" noProof="0" dirty="0">
              <a:ln>
                <a:noFill/>
              </a:ln>
              <a:solidFill>
                <a:srgbClr val="000000"/>
              </a:solidFill>
              <a:effectLst/>
              <a:uLnTx/>
              <a:uFillTx/>
              <a:latin typeface="Montserrat ExtraBold"/>
              <a:ea typeface="+mj-ea"/>
              <a:cs typeface="Montserrat ExtraBold"/>
            </a:endParaRPr>
          </a:p>
          <a:p>
            <a:pPr marL="12700" marR="0" lvl="0" indent="0" algn="l" defTabSz="914400" rtl="0" eaLnBrk="1" fontAlgn="auto" latinLnBrk="0" hangingPunct="1">
              <a:lnSpc>
                <a:spcPts val="5940"/>
              </a:lnSpc>
              <a:spcBef>
                <a:spcPts val="0"/>
              </a:spcBef>
              <a:spcAft>
                <a:spcPts val="0"/>
              </a:spcAft>
              <a:buClrTx/>
              <a:buSzTx/>
              <a:buFontTx/>
              <a:buNone/>
              <a:tabLst/>
              <a:defRPr/>
            </a:pPr>
            <a:r>
              <a:rPr lang="pt-BR" sz="4950" kern="0" spc="-25" dirty="0" err="1">
                <a:solidFill>
                  <a:srgbClr val="000000"/>
                </a:solidFill>
                <a:latin typeface="Montserrat"/>
                <a:cs typeface="Montserrat"/>
              </a:rPr>
              <a:t>Tinkercad</a:t>
            </a:r>
            <a:endParaRPr kumimoji="0" lang="pt-BR" sz="4950" b="0" i="0" u="none" strike="noStrike" kern="0" cap="none" spc="0" normalizeH="0" baseline="0" noProof="0" dirty="0">
              <a:ln>
                <a:noFill/>
              </a:ln>
              <a:solidFill>
                <a:srgbClr val="000000"/>
              </a:solidFill>
              <a:effectLst/>
              <a:uLnTx/>
              <a:uFillTx/>
              <a:latin typeface="Montserrat"/>
              <a:ea typeface="+mj-ea"/>
              <a:cs typeface="Montserrat"/>
            </a:endParaRPr>
          </a:p>
        </p:txBody>
      </p:sp>
      <p:sp>
        <p:nvSpPr>
          <p:cNvPr id="5" name="Espaço Reservado para Conteúdo 2">
            <a:extLst>
              <a:ext uri="{FF2B5EF4-FFF2-40B4-BE49-F238E27FC236}">
                <a16:creationId xmlns:a16="http://schemas.microsoft.com/office/drawing/2014/main" id="{ABDD8F32-F51D-BC01-96E8-F8149840410B}"/>
              </a:ext>
            </a:extLst>
          </p:cNvPr>
          <p:cNvSpPr txBox="1">
            <a:spLocks noChangeArrowheads="1"/>
          </p:cNvSpPr>
          <p:nvPr/>
        </p:nvSpPr>
        <p:spPr>
          <a:xfrm>
            <a:off x="1046738" y="2691546"/>
            <a:ext cx="16649058" cy="8093113"/>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6000" b="0" i="0" u="none" strike="noStrike" kern="1200" cap="none" spc="0" normalizeH="0" baseline="0" noProof="0" dirty="0">
                <a:ln>
                  <a:noFill/>
                </a:ln>
                <a:solidFill>
                  <a:srgbClr val="0D0D0D"/>
                </a:solidFill>
                <a:effectLst/>
                <a:uLnTx/>
                <a:uFillTx/>
                <a:latin typeface="Calibri"/>
                <a:ea typeface="+mn-ea"/>
                <a:cs typeface="+mn-cs"/>
              </a:rPr>
              <a:t>Monte os circuitos abaixo na protoboard, simule e meça a </a:t>
            </a:r>
            <a:r>
              <a:rPr kumimoji="0" lang="pt-BR" sz="6000" b="0" i="0" u="none" strike="noStrike" kern="1200" cap="none" spc="0" normalizeH="0" baseline="0" noProof="0" dirty="0" err="1">
                <a:ln>
                  <a:noFill/>
                </a:ln>
                <a:solidFill>
                  <a:srgbClr val="0D0D0D"/>
                </a:solidFill>
                <a:effectLst/>
                <a:uLnTx/>
                <a:uFillTx/>
                <a:latin typeface="Calibri"/>
                <a:ea typeface="+mn-ea"/>
                <a:cs typeface="+mn-cs"/>
              </a:rPr>
              <a:t>Req</a:t>
            </a:r>
            <a:r>
              <a:rPr kumimoji="0" lang="pt-BR" sz="6000" b="0" i="0" u="none" strike="noStrike" kern="1200" cap="none" spc="0" normalizeH="0" baseline="0" noProof="0" dirty="0">
                <a:ln>
                  <a:noFill/>
                </a:ln>
                <a:solidFill>
                  <a:srgbClr val="0D0D0D"/>
                </a:solidFill>
                <a:effectLst/>
                <a:uLnTx/>
                <a:uFillTx/>
                <a:latin typeface="Calibri"/>
                <a:ea typeface="+mn-ea"/>
                <a:cs typeface="+mn-cs"/>
              </a:rPr>
              <a:t> de cada circuito.</a:t>
            </a:r>
            <a:endParaRPr kumimoji="0" lang="pt-BR" altLang="pt-BR" sz="6000" b="0" i="0" u="none" strike="noStrike" kern="1200" cap="none" spc="0" normalizeH="0" baseline="0" noProof="0" dirty="0">
              <a:ln>
                <a:noFill/>
              </a:ln>
              <a:solidFill>
                <a:srgbClr val="0D0D0D"/>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altLang="pt-BR" sz="6000" b="0" i="0" u="none" strike="noStrike" kern="1200" cap="none" spc="0" normalizeH="0" baseline="0" noProof="0" dirty="0">
              <a:ln>
                <a:noFill/>
              </a:ln>
              <a:solidFill>
                <a:srgbClr val="0D0D0D"/>
              </a:solidFill>
              <a:effectLst/>
              <a:uLnTx/>
              <a:uFillTx/>
              <a:latin typeface="Calibri"/>
              <a:ea typeface="+mn-ea"/>
              <a:cs typeface="+mn-cs"/>
            </a:endParaRPr>
          </a:p>
        </p:txBody>
      </p:sp>
    </p:spTree>
    <p:extLst>
      <p:ext uri="{BB962C8B-B14F-4D97-AF65-F5344CB8AC3E}">
        <p14:creationId xmlns:p14="http://schemas.microsoft.com/office/powerpoint/2010/main" val="3812329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EA7239-3FB1-DAB6-53C8-993164E3C676}"/>
            </a:ext>
          </a:extLst>
        </p:cNvPr>
        <p:cNvGrpSpPr/>
        <p:nvPr/>
      </p:nvGrpSpPr>
      <p:grpSpPr>
        <a:xfrm>
          <a:off x="0" y="0"/>
          <a:ext cx="0" cy="0"/>
          <a:chOff x="0" y="0"/>
          <a:chExt cx="0" cy="0"/>
        </a:xfrm>
      </p:grpSpPr>
      <p:pic>
        <p:nvPicPr>
          <p:cNvPr id="6" name="Imagem 5">
            <a:extLst>
              <a:ext uri="{FF2B5EF4-FFF2-40B4-BE49-F238E27FC236}">
                <a16:creationId xmlns:a16="http://schemas.microsoft.com/office/drawing/2014/main" id="{71219460-4B46-289F-71AA-D37BFFBE054C}"/>
              </a:ext>
            </a:extLst>
          </p:cNvPr>
          <p:cNvPicPr>
            <a:picLocks noChangeAspect="1"/>
          </p:cNvPicPr>
          <p:nvPr/>
        </p:nvPicPr>
        <p:blipFill>
          <a:blip r:embed="rId2"/>
          <a:stretch>
            <a:fillRect/>
          </a:stretch>
        </p:blipFill>
        <p:spPr>
          <a:xfrm>
            <a:off x="893839" y="3755890"/>
            <a:ext cx="18316422" cy="5473565"/>
          </a:xfrm>
          <a:prstGeom prst="rect">
            <a:avLst/>
          </a:prstGeom>
        </p:spPr>
      </p:pic>
      <p:sp>
        <p:nvSpPr>
          <p:cNvPr id="2" name="object 2">
            <a:extLst>
              <a:ext uri="{FF2B5EF4-FFF2-40B4-BE49-F238E27FC236}">
                <a16:creationId xmlns:a16="http://schemas.microsoft.com/office/drawing/2014/main" id="{07DEA4ED-A8F5-0951-137A-F74DB1B44AF8}"/>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a:extLst>
              <a:ext uri="{FF2B5EF4-FFF2-40B4-BE49-F238E27FC236}">
                <a16:creationId xmlns:a16="http://schemas.microsoft.com/office/drawing/2014/main" id="{03716CFC-A00D-B350-0293-50A002BAD93C}"/>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a:extLst>
              <a:ext uri="{FF2B5EF4-FFF2-40B4-BE49-F238E27FC236}">
                <a16:creationId xmlns:a16="http://schemas.microsoft.com/office/drawing/2014/main" id="{B93B2AF3-7F06-1B0E-4C26-F6CBAE1AAFA8}"/>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a:extLst>
              <a:ext uri="{FF2B5EF4-FFF2-40B4-BE49-F238E27FC236}">
                <a16:creationId xmlns:a16="http://schemas.microsoft.com/office/drawing/2014/main" id="{26896776-B6EE-1168-2239-C7A3CE19CDC2}"/>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a:extLst>
              <a:ext uri="{FF2B5EF4-FFF2-40B4-BE49-F238E27FC236}">
                <a16:creationId xmlns:a16="http://schemas.microsoft.com/office/drawing/2014/main" id="{307A122C-29BA-4FE0-7EFB-52B47EF195DE}"/>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a:extLst>
              <a:ext uri="{FF2B5EF4-FFF2-40B4-BE49-F238E27FC236}">
                <a16:creationId xmlns:a16="http://schemas.microsoft.com/office/drawing/2014/main" id="{614B26E8-5E66-393A-CEE0-BD2C66CEEB9B}"/>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a:extLst>
              <a:ext uri="{FF2B5EF4-FFF2-40B4-BE49-F238E27FC236}">
                <a16:creationId xmlns:a16="http://schemas.microsoft.com/office/drawing/2014/main" id="{6304353D-D14E-8C96-1911-2BB6BFB63D56}"/>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a:extLst>
              <a:ext uri="{FF2B5EF4-FFF2-40B4-BE49-F238E27FC236}">
                <a16:creationId xmlns:a16="http://schemas.microsoft.com/office/drawing/2014/main" id="{A637C20F-7B4F-95F3-025D-B675904872A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a:extLst>
              <a:ext uri="{FF2B5EF4-FFF2-40B4-BE49-F238E27FC236}">
                <a16:creationId xmlns:a16="http://schemas.microsoft.com/office/drawing/2014/main" id="{71897578-9235-AEEB-568B-325F730C93E1}"/>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a:extLst>
              <a:ext uri="{FF2B5EF4-FFF2-40B4-BE49-F238E27FC236}">
                <a16:creationId xmlns:a16="http://schemas.microsoft.com/office/drawing/2014/main" id="{B596F42D-322A-9B0B-787E-FB63EE9C08D3}"/>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a:extLst>
              <a:ext uri="{FF2B5EF4-FFF2-40B4-BE49-F238E27FC236}">
                <a16:creationId xmlns:a16="http://schemas.microsoft.com/office/drawing/2014/main" id="{DC23524D-AB4A-1C11-B9BE-D4ED8AE1AA2B}"/>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a:extLst>
              <a:ext uri="{FF2B5EF4-FFF2-40B4-BE49-F238E27FC236}">
                <a16:creationId xmlns:a16="http://schemas.microsoft.com/office/drawing/2014/main" id="{550BE54B-B8E3-1969-FFF1-BC0F135A984D}"/>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a:extLst>
              <a:ext uri="{FF2B5EF4-FFF2-40B4-BE49-F238E27FC236}">
                <a16:creationId xmlns:a16="http://schemas.microsoft.com/office/drawing/2014/main" id="{E3B50B60-DE09-74DA-F4AE-5E7CDD36DDA6}"/>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a:extLst>
              <a:ext uri="{FF2B5EF4-FFF2-40B4-BE49-F238E27FC236}">
                <a16:creationId xmlns:a16="http://schemas.microsoft.com/office/drawing/2014/main" id="{88238738-B5E4-F48F-5AEB-B722A617D282}"/>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a:extLst>
              <a:ext uri="{FF2B5EF4-FFF2-40B4-BE49-F238E27FC236}">
                <a16:creationId xmlns:a16="http://schemas.microsoft.com/office/drawing/2014/main" id="{AB851923-6EAF-D8EE-1A10-0010DF6FCEF3}"/>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a:extLst>
              <a:ext uri="{FF2B5EF4-FFF2-40B4-BE49-F238E27FC236}">
                <a16:creationId xmlns:a16="http://schemas.microsoft.com/office/drawing/2014/main" id="{2B7A77D3-F039-8BD0-4059-6BC7AEDFDAFE}"/>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a:extLst>
              <a:ext uri="{FF2B5EF4-FFF2-40B4-BE49-F238E27FC236}">
                <a16:creationId xmlns:a16="http://schemas.microsoft.com/office/drawing/2014/main" id="{F372CEF1-2539-BC35-550D-9BBE276AD48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a:extLst>
              <a:ext uri="{FF2B5EF4-FFF2-40B4-BE49-F238E27FC236}">
                <a16:creationId xmlns:a16="http://schemas.microsoft.com/office/drawing/2014/main" id="{29BEAB5D-DB48-09FD-977B-E50687A6990E}"/>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a:extLst>
              <a:ext uri="{FF2B5EF4-FFF2-40B4-BE49-F238E27FC236}">
                <a16:creationId xmlns:a16="http://schemas.microsoft.com/office/drawing/2014/main" id="{F4B8653C-71B2-7661-E197-4917795B65C9}"/>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a:extLst>
              <a:ext uri="{FF2B5EF4-FFF2-40B4-BE49-F238E27FC236}">
                <a16:creationId xmlns:a16="http://schemas.microsoft.com/office/drawing/2014/main" id="{F266428F-D7F6-C5EE-83FE-FA40F70D0781}"/>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a:extLst>
              <a:ext uri="{FF2B5EF4-FFF2-40B4-BE49-F238E27FC236}">
                <a16:creationId xmlns:a16="http://schemas.microsoft.com/office/drawing/2014/main" id="{76E33038-77D3-E670-6CCA-F2F9758BE9C3}"/>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a:extLst>
              <a:ext uri="{FF2B5EF4-FFF2-40B4-BE49-F238E27FC236}">
                <a16:creationId xmlns:a16="http://schemas.microsoft.com/office/drawing/2014/main" id="{65E86F3C-9FEE-8FA7-B4DB-2DF704E3F942}"/>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a:extLst>
              <a:ext uri="{FF2B5EF4-FFF2-40B4-BE49-F238E27FC236}">
                <a16:creationId xmlns:a16="http://schemas.microsoft.com/office/drawing/2014/main" id="{8929D020-D9EE-0379-9E7C-1F8D6AA7165F}"/>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a:extLst>
              <a:ext uri="{FF2B5EF4-FFF2-40B4-BE49-F238E27FC236}">
                <a16:creationId xmlns:a16="http://schemas.microsoft.com/office/drawing/2014/main" id="{2ED80963-8D85-2B09-B288-48C50D199525}"/>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a:extLst>
              <a:ext uri="{FF2B5EF4-FFF2-40B4-BE49-F238E27FC236}">
                <a16:creationId xmlns:a16="http://schemas.microsoft.com/office/drawing/2014/main" id="{40C31061-F617-BB5F-3405-A15E1FC9308C}"/>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a:extLst>
              <a:ext uri="{FF2B5EF4-FFF2-40B4-BE49-F238E27FC236}">
                <a16:creationId xmlns:a16="http://schemas.microsoft.com/office/drawing/2014/main" id="{E0F69354-B705-04F7-FCF7-922963BE3514}"/>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a:extLst>
              <a:ext uri="{FF2B5EF4-FFF2-40B4-BE49-F238E27FC236}">
                <a16:creationId xmlns:a16="http://schemas.microsoft.com/office/drawing/2014/main" id="{C7853154-7BF3-3789-692A-E7614E385E13}"/>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a:extLst>
              <a:ext uri="{FF2B5EF4-FFF2-40B4-BE49-F238E27FC236}">
                <a16:creationId xmlns:a16="http://schemas.microsoft.com/office/drawing/2014/main" id="{40879827-F1AC-2196-5D43-6FA41027273F}"/>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a:extLst>
              <a:ext uri="{FF2B5EF4-FFF2-40B4-BE49-F238E27FC236}">
                <a16:creationId xmlns:a16="http://schemas.microsoft.com/office/drawing/2014/main" id="{0772B8AE-EC21-C8BD-15DE-FB7FBBC1BA50}"/>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a:extLst>
              <a:ext uri="{FF2B5EF4-FFF2-40B4-BE49-F238E27FC236}">
                <a16:creationId xmlns:a16="http://schemas.microsoft.com/office/drawing/2014/main" id="{7C01E4CB-C80D-6ECE-3BFC-7D395ED9363A}"/>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a:extLst>
              <a:ext uri="{FF2B5EF4-FFF2-40B4-BE49-F238E27FC236}">
                <a16:creationId xmlns:a16="http://schemas.microsoft.com/office/drawing/2014/main" id="{1AB11C7F-60CA-021C-E84B-CE9C8E5EE733}"/>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a:extLst>
              <a:ext uri="{FF2B5EF4-FFF2-40B4-BE49-F238E27FC236}">
                <a16:creationId xmlns:a16="http://schemas.microsoft.com/office/drawing/2014/main" id="{02488C3A-8E25-5BA4-CB57-2B7D2A5FF3B8}"/>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a:extLst>
              <a:ext uri="{FF2B5EF4-FFF2-40B4-BE49-F238E27FC236}">
                <a16:creationId xmlns:a16="http://schemas.microsoft.com/office/drawing/2014/main" id="{40956469-B26A-32A8-8CFF-79366067D631}"/>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a:extLst>
              <a:ext uri="{FF2B5EF4-FFF2-40B4-BE49-F238E27FC236}">
                <a16:creationId xmlns:a16="http://schemas.microsoft.com/office/drawing/2014/main" id="{954377BA-4EED-F1C8-C8F0-967F931BE3F3}"/>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a:extLst>
              <a:ext uri="{FF2B5EF4-FFF2-40B4-BE49-F238E27FC236}">
                <a16:creationId xmlns:a16="http://schemas.microsoft.com/office/drawing/2014/main" id="{C2C5285D-6C98-60C4-2BF4-6796194BDF71}"/>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a:extLst>
              <a:ext uri="{FF2B5EF4-FFF2-40B4-BE49-F238E27FC236}">
                <a16:creationId xmlns:a16="http://schemas.microsoft.com/office/drawing/2014/main" id="{3CE7C6D8-18E5-90CC-1051-28C995E14955}"/>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a:extLst>
              <a:ext uri="{FF2B5EF4-FFF2-40B4-BE49-F238E27FC236}">
                <a16:creationId xmlns:a16="http://schemas.microsoft.com/office/drawing/2014/main" id="{831A54B7-4A9A-AFA2-AFCC-AD0F8D7A3C0E}"/>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a:extLst>
              <a:ext uri="{FF2B5EF4-FFF2-40B4-BE49-F238E27FC236}">
                <a16:creationId xmlns:a16="http://schemas.microsoft.com/office/drawing/2014/main" id="{F9681606-9755-BE8D-1974-DF6280BE70C1}"/>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a:extLst>
              <a:ext uri="{FF2B5EF4-FFF2-40B4-BE49-F238E27FC236}">
                <a16:creationId xmlns:a16="http://schemas.microsoft.com/office/drawing/2014/main" id="{51207CD8-3C2D-008F-646A-9D22A0D71030}"/>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a:extLst>
              <a:ext uri="{FF2B5EF4-FFF2-40B4-BE49-F238E27FC236}">
                <a16:creationId xmlns:a16="http://schemas.microsoft.com/office/drawing/2014/main" id="{EA278631-D415-9713-F12B-7A0B5044B6E9}"/>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a:extLst>
              <a:ext uri="{FF2B5EF4-FFF2-40B4-BE49-F238E27FC236}">
                <a16:creationId xmlns:a16="http://schemas.microsoft.com/office/drawing/2014/main" id="{F1D48FF5-A6D4-F829-568E-312A62DF6AC4}"/>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a:extLst>
              <a:ext uri="{FF2B5EF4-FFF2-40B4-BE49-F238E27FC236}">
                <a16:creationId xmlns:a16="http://schemas.microsoft.com/office/drawing/2014/main" id="{74F67C11-3220-F629-398F-45566AF8E71B}"/>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a:extLst>
              <a:ext uri="{FF2B5EF4-FFF2-40B4-BE49-F238E27FC236}">
                <a16:creationId xmlns:a16="http://schemas.microsoft.com/office/drawing/2014/main" id="{045E6B5D-0FE1-B63A-4F9B-FA48DB025AD3}"/>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a:extLst>
              <a:ext uri="{FF2B5EF4-FFF2-40B4-BE49-F238E27FC236}">
                <a16:creationId xmlns:a16="http://schemas.microsoft.com/office/drawing/2014/main" id="{80E71FAD-ECC5-CF88-595C-26C798D50CFB}"/>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a:extLst>
              <a:ext uri="{FF2B5EF4-FFF2-40B4-BE49-F238E27FC236}">
                <a16:creationId xmlns:a16="http://schemas.microsoft.com/office/drawing/2014/main" id="{9111BDDB-D44B-6CC3-9A07-61857D6BE219}"/>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a:extLst>
              <a:ext uri="{FF2B5EF4-FFF2-40B4-BE49-F238E27FC236}">
                <a16:creationId xmlns:a16="http://schemas.microsoft.com/office/drawing/2014/main" id="{6A464448-4191-CDDD-1B1B-D6F0AB556834}"/>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a:extLst>
              <a:ext uri="{FF2B5EF4-FFF2-40B4-BE49-F238E27FC236}">
                <a16:creationId xmlns:a16="http://schemas.microsoft.com/office/drawing/2014/main" id="{00DE5B1F-6E43-4EB0-282D-1F105CCB9D94}"/>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a:extLst>
              <a:ext uri="{FF2B5EF4-FFF2-40B4-BE49-F238E27FC236}">
                <a16:creationId xmlns:a16="http://schemas.microsoft.com/office/drawing/2014/main" id="{8220D41D-02BB-9052-314E-CF8777FACAC9}"/>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a:extLst>
              <a:ext uri="{FF2B5EF4-FFF2-40B4-BE49-F238E27FC236}">
                <a16:creationId xmlns:a16="http://schemas.microsoft.com/office/drawing/2014/main" id="{A6FC4C89-8233-DF9A-5A30-E7EE5E91242B}"/>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a:extLst>
              <a:ext uri="{FF2B5EF4-FFF2-40B4-BE49-F238E27FC236}">
                <a16:creationId xmlns:a16="http://schemas.microsoft.com/office/drawing/2014/main" id="{4D922D6A-68DF-9238-1777-4845B382E7AE}"/>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a:extLst>
              <a:ext uri="{FF2B5EF4-FFF2-40B4-BE49-F238E27FC236}">
                <a16:creationId xmlns:a16="http://schemas.microsoft.com/office/drawing/2014/main" id="{FAE98F95-CADD-1207-CD2F-2CF4DED720B6}"/>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a:extLst>
              <a:ext uri="{FF2B5EF4-FFF2-40B4-BE49-F238E27FC236}">
                <a16:creationId xmlns:a16="http://schemas.microsoft.com/office/drawing/2014/main" id="{01CF99E6-6499-4E24-B300-9447F9177710}"/>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a:extLst>
              <a:ext uri="{FF2B5EF4-FFF2-40B4-BE49-F238E27FC236}">
                <a16:creationId xmlns:a16="http://schemas.microsoft.com/office/drawing/2014/main" id="{BC161030-68F5-7303-13FB-BC3C65BA55BB}"/>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a:extLst>
              <a:ext uri="{FF2B5EF4-FFF2-40B4-BE49-F238E27FC236}">
                <a16:creationId xmlns:a16="http://schemas.microsoft.com/office/drawing/2014/main" id="{E4EC6033-59FD-E2C7-EB93-ABBF8CB9F219}"/>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a:extLst>
              <a:ext uri="{FF2B5EF4-FFF2-40B4-BE49-F238E27FC236}">
                <a16:creationId xmlns:a16="http://schemas.microsoft.com/office/drawing/2014/main" id="{81B9D60C-2994-525E-2EF9-DD159ABDA437}"/>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a:extLst>
              <a:ext uri="{FF2B5EF4-FFF2-40B4-BE49-F238E27FC236}">
                <a16:creationId xmlns:a16="http://schemas.microsoft.com/office/drawing/2014/main" id="{6F5BFDCF-4916-E84C-9054-E2E79AA2D69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a:extLst>
              <a:ext uri="{FF2B5EF4-FFF2-40B4-BE49-F238E27FC236}">
                <a16:creationId xmlns:a16="http://schemas.microsoft.com/office/drawing/2014/main" id="{38C45C27-8F80-7957-C2DD-5EA1CD4CBB58}"/>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a:extLst>
              <a:ext uri="{FF2B5EF4-FFF2-40B4-BE49-F238E27FC236}">
                <a16:creationId xmlns:a16="http://schemas.microsoft.com/office/drawing/2014/main" id="{333850AF-BAA5-E9DE-D4D0-5CFD90A0CE39}"/>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object 63">
            <a:extLst>
              <a:ext uri="{FF2B5EF4-FFF2-40B4-BE49-F238E27FC236}">
                <a16:creationId xmlns:a16="http://schemas.microsoft.com/office/drawing/2014/main" id="{4AFA62A7-C006-3D34-4D42-579FC1F2848C}"/>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a:extLst>
              <a:ext uri="{FF2B5EF4-FFF2-40B4-BE49-F238E27FC236}">
                <a16:creationId xmlns:a16="http://schemas.microsoft.com/office/drawing/2014/main" id="{5EF6A94D-0F88-199C-B940-ADEC24B3944E}"/>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a:extLst>
              <a:ext uri="{FF2B5EF4-FFF2-40B4-BE49-F238E27FC236}">
                <a16:creationId xmlns:a16="http://schemas.microsoft.com/office/drawing/2014/main" id="{E9BB2572-44A4-B5CD-1DD4-90B93B4F6BB3}"/>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a:extLst>
              <a:ext uri="{FF2B5EF4-FFF2-40B4-BE49-F238E27FC236}">
                <a16:creationId xmlns:a16="http://schemas.microsoft.com/office/drawing/2014/main" id="{005A40A1-AA32-ED6B-B4CD-6AC65337B62B}"/>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a:extLst>
              <a:ext uri="{FF2B5EF4-FFF2-40B4-BE49-F238E27FC236}">
                <a16:creationId xmlns:a16="http://schemas.microsoft.com/office/drawing/2014/main" id="{05BB6E3B-16F3-744E-A6AB-BD49623E0C93}"/>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a:extLst>
              <a:ext uri="{FF2B5EF4-FFF2-40B4-BE49-F238E27FC236}">
                <a16:creationId xmlns:a16="http://schemas.microsoft.com/office/drawing/2014/main" id="{B62253BA-B646-09CD-ABFB-ED7DEF3D7346}"/>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a:extLst>
              <a:ext uri="{FF2B5EF4-FFF2-40B4-BE49-F238E27FC236}">
                <a16:creationId xmlns:a16="http://schemas.microsoft.com/office/drawing/2014/main" id="{9C383443-16D1-12F1-57A8-600487B948BA}"/>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a:extLst>
              <a:ext uri="{FF2B5EF4-FFF2-40B4-BE49-F238E27FC236}">
                <a16:creationId xmlns:a16="http://schemas.microsoft.com/office/drawing/2014/main" id="{ED3FE3FB-CE98-A42B-2526-4F463F27099E}"/>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5" name="object 3">
            <a:extLst>
              <a:ext uri="{FF2B5EF4-FFF2-40B4-BE49-F238E27FC236}">
                <a16:creationId xmlns:a16="http://schemas.microsoft.com/office/drawing/2014/main" id="{B0791309-56B8-2C0D-85E2-378A2AA40120}"/>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52208864-0BFB-F45C-D16E-7B1E288C375E}"/>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5">
              <a:extLst>
                <a:ext uri="{FF2B5EF4-FFF2-40B4-BE49-F238E27FC236}">
                  <a16:creationId xmlns:a16="http://schemas.microsoft.com/office/drawing/2014/main" id="{05FCCC5D-995C-FE10-FEAE-6647B8839EB3}"/>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7" name="object 71">
            <a:extLst>
              <a:ext uri="{FF2B5EF4-FFF2-40B4-BE49-F238E27FC236}">
                <a16:creationId xmlns:a16="http://schemas.microsoft.com/office/drawing/2014/main" id="{5A86077E-1C61-DADE-1B8F-BFE7E7C0D502}"/>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marR="0" lvl="0" indent="0" algn="l" defTabSz="914400" rtl="0" eaLnBrk="1" fontAlgn="auto" latinLnBrk="0" hangingPunct="1">
              <a:lnSpc>
                <a:spcPts val="5940"/>
              </a:lnSpc>
              <a:spcBef>
                <a:spcPts val="95"/>
              </a:spcBef>
              <a:spcAft>
                <a:spcPts val="0"/>
              </a:spcAft>
              <a:buClrTx/>
              <a:buSzTx/>
              <a:buFontTx/>
              <a:buNone/>
              <a:tabLst/>
              <a:defRPr/>
            </a:pPr>
            <a:r>
              <a:rPr kumimoji="0" lang="pt-BR" sz="4950" b="1" i="0" u="none" strike="noStrike" kern="0" cap="none" spc="-15" normalizeH="0" baseline="0" noProof="0" dirty="0">
                <a:ln>
                  <a:noFill/>
                </a:ln>
                <a:solidFill>
                  <a:srgbClr val="000000"/>
                </a:solidFill>
                <a:effectLst/>
                <a:uLnTx/>
                <a:uFillTx/>
                <a:latin typeface="Montserrat ExtraBold"/>
                <a:ea typeface="+mj-ea"/>
                <a:cs typeface="Montserrat ExtraBold"/>
              </a:rPr>
              <a:t>Soluções Integradas com IOT</a:t>
            </a:r>
            <a:endParaRPr kumimoji="0" lang="pt-BR" sz="4950" b="0" i="0" u="none" strike="noStrike" kern="0" cap="none" spc="0" normalizeH="0" baseline="0" noProof="0" dirty="0">
              <a:ln>
                <a:noFill/>
              </a:ln>
              <a:solidFill>
                <a:srgbClr val="000000"/>
              </a:solidFill>
              <a:effectLst/>
              <a:uLnTx/>
              <a:uFillTx/>
              <a:latin typeface="Montserrat ExtraBold"/>
              <a:ea typeface="+mj-ea"/>
              <a:cs typeface="Montserrat ExtraBold"/>
            </a:endParaRPr>
          </a:p>
          <a:p>
            <a:pPr marL="12700" marR="0" lvl="0" indent="0" algn="l" defTabSz="914400" rtl="0" eaLnBrk="1" fontAlgn="auto" latinLnBrk="0" hangingPunct="1">
              <a:lnSpc>
                <a:spcPts val="5940"/>
              </a:lnSpc>
              <a:spcBef>
                <a:spcPts val="0"/>
              </a:spcBef>
              <a:spcAft>
                <a:spcPts val="0"/>
              </a:spcAft>
              <a:buClrTx/>
              <a:buSzTx/>
              <a:buFontTx/>
              <a:buNone/>
              <a:tabLst/>
              <a:defRPr/>
            </a:pPr>
            <a:r>
              <a:rPr lang="pt-BR" sz="4950" kern="0" spc="-25" dirty="0" err="1">
                <a:solidFill>
                  <a:srgbClr val="000000"/>
                </a:solidFill>
                <a:latin typeface="Montserrat"/>
                <a:cs typeface="Montserrat"/>
              </a:rPr>
              <a:t>Tinkercad</a:t>
            </a:r>
            <a:endParaRPr kumimoji="0" lang="pt-BR" sz="4950" b="0" i="0" u="none" strike="noStrike" kern="0" cap="none" spc="0" normalizeH="0" baseline="0" noProof="0" dirty="0">
              <a:ln>
                <a:noFill/>
              </a:ln>
              <a:solidFill>
                <a:srgbClr val="000000"/>
              </a:solidFill>
              <a:effectLst/>
              <a:uLnTx/>
              <a:uFillTx/>
              <a:latin typeface="Montserrat"/>
              <a:ea typeface="+mj-ea"/>
              <a:cs typeface="Montserrat"/>
            </a:endParaRPr>
          </a:p>
        </p:txBody>
      </p:sp>
    </p:spTree>
    <p:extLst>
      <p:ext uri="{BB962C8B-B14F-4D97-AF65-F5344CB8AC3E}">
        <p14:creationId xmlns:p14="http://schemas.microsoft.com/office/powerpoint/2010/main" val="661915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556"/>
            <a:chOff x="0" y="0"/>
            <a:chExt cx="20104100" cy="11308556"/>
          </a:xfrm>
        </p:grpSpPr>
        <p:pic>
          <p:nvPicPr>
            <p:cNvPr id="3" name="object 3"/>
            <p:cNvPicPr/>
            <p:nvPr/>
          </p:nvPicPr>
          <p:blipFill>
            <a:blip r:embed="rId2" cstate="print"/>
            <a:stretch>
              <a:fillRect/>
            </a:stretch>
          </p:blipFill>
          <p:spPr>
            <a:xfrm>
              <a:off x="0" y="0"/>
              <a:ext cx="20104100" cy="11308556"/>
            </a:xfrm>
            <a:prstGeom prst="rect">
              <a:avLst/>
            </a:prstGeom>
          </p:spPr>
        </p:pic>
        <p:sp>
          <p:nvSpPr>
            <p:cNvPr id="4" name="object 4"/>
            <p:cNvSpPr/>
            <p:nvPr/>
          </p:nvSpPr>
          <p:spPr>
            <a:xfrm>
              <a:off x="2912068" y="4985450"/>
              <a:ext cx="5242560" cy="1337945"/>
            </a:xfrm>
            <a:custGeom>
              <a:avLst/>
              <a:gdLst/>
              <a:ahLst/>
              <a:cxnLst/>
              <a:rect l="l" t="t" r="r" b="b"/>
              <a:pathLst>
                <a:path w="5242559" h="1337945">
                  <a:moveTo>
                    <a:pt x="5242028" y="0"/>
                  </a:moveTo>
                  <a:lnTo>
                    <a:pt x="0" y="0"/>
                  </a:lnTo>
                  <a:lnTo>
                    <a:pt x="0" y="1337655"/>
                  </a:lnTo>
                  <a:lnTo>
                    <a:pt x="5242028" y="1337655"/>
                  </a:lnTo>
                  <a:lnTo>
                    <a:pt x="5242028" y="0"/>
                  </a:lnTo>
                  <a:close/>
                </a:path>
              </a:pathLst>
            </a:custGeom>
            <a:solidFill>
              <a:srgbClr val="E21013"/>
            </a:solidFill>
          </p:spPr>
          <p:txBody>
            <a:bodyPr wrap="square" lIns="0" tIns="0" rIns="0" bIns="0" rtlCol="0"/>
            <a:lstStyle/>
            <a:p>
              <a:endParaRPr/>
            </a:p>
          </p:txBody>
        </p:sp>
        <p:sp>
          <p:nvSpPr>
            <p:cNvPr id="5" name="object 5"/>
            <p:cNvSpPr/>
            <p:nvPr/>
          </p:nvSpPr>
          <p:spPr>
            <a:xfrm>
              <a:off x="2911983" y="5156523"/>
              <a:ext cx="5242560" cy="993775"/>
            </a:xfrm>
            <a:custGeom>
              <a:avLst/>
              <a:gdLst/>
              <a:ahLst/>
              <a:cxnLst/>
              <a:rect l="l" t="t" r="r" b="b"/>
              <a:pathLst>
                <a:path w="5242559" h="993775">
                  <a:moveTo>
                    <a:pt x="281571" y="938250"/>
                  </a:moveTo>
                  <a:lnTo>
                    <a:pt x="0" y="938250"/>
                  </a:lnTo>
                  <a:lnTo>
                    <a:pt x="0" y="973455"/>
                  </a:lnTo>
                  <a:lnTo>
                    <a:pt x="281571" y="973455"/>
                  </a:lnTo>
                  <a:lnTo>
                    <a:pt x="281571" y="938250"/>
                  </a:lnTo>
                  <a:close/>
                </a:path>
                <a:path w="5242559" h="993775">
                  <a:moveTo>
                    <a:pt x="281571" y="712901"/>
                  </a:moveTo>
                  <a:lnTo>
                    <a:pt x="0" y="712901"/>
                  </a:lnTo>
                  <a:lnTo>
                    <a:pt x="0" y="748106"/>
                  </a:lnTo>
                  <a:lnTo>
                    <a:pt x="281571" y="748106"/>
                  </a:lnTo>
                  <a:lnTo>
                    <a:pt x="281571" y="712901"/>
                  </a:lnTo>
                  <a:close/>
                </a:path>
                <a:path w="5242559" h="993775">
                  <a:moveTo>
                    <a:pt x="281571" y="479120"/>
                  </a:moveTo>
                  <a:lnTo>
                    <a:pt x="0" y="479120"/>
                  </a:lnTo>
                  <a:lnTo>
                    <a:pt x="0" y="514324"/>
                  </a:lnTo>
                  <a:lnTo>
                    <a:pt x="281571" y="514324"/>
                  </a:lnTo>
                  <a:lnTo>
                    <a:pt x="281571" y="479120"/>
                  </a:lnTo>
                  <a:close/>
                </a:path>
                <a:path w="5242559" h="993775">
                  <a:moveTo>
                    <a:pt x="281571" y="248475"/>
                  </a:moveTo>
                  <a:lnTo>
                    <a:pt x="0" y="248475"/>
                  </a:lnTo>
                  <a:lnTo>
                    <a:pt x="0" y="283730"/>
                  </a:lnTo>
                  <a:lnTo>
                    <a:pt x="281571" y="283730"/>
                  </a:lnTo>
                  <a:lnTo>
                    <a:pt x="281571" y="248475"/>
                  </a:lnTo>
                  <a:close/>
                </a:path>
                <a:path w="5242559" h="993775">
                  <a:moveTo>
                    <a:pt x="281571" y="23812"/>
                  </a:moveTo>
                  <a:lnTo>
                    <a:pt x="0" y="23812"/>
                  </a:lnTo>
                  <a:lnTo>
                    <a:pt x="0" y="59016"/>
                  </a:lnTo>
                  <a:lnTo>
                    <a:pt x="281571" y="59016"/>
                  </a:lnTo>
                  <a:lnTo>
                    <a:pt x="281571" y="23812"/>
                  </a:lnTo>
                  <a:close/>
                </a:path>
                <a:path w="5242559" h="993775">
                  <a:moveTo>
                    <a:pt x="1289888" y="204787"/>
                  </a:moveTo>
                  <a:lnTo>
                    <a:pt x="1287195" y="184924"/>
                  </a:lnTo>
                  <a:lnTo>
                    <a:pt x="1284528" y="165150"/>
                  </a:lnTo>
                  <a:lnTo>
                    <a:pt x="1272222" y="130467"/>
                  </a:lnTo>
                  <a:lnTo>
                    <a:pt x="1229385" y="74917"/>
                  </a:lnTo>
                  <a:lnTo>
                    <a:pt x="1166685" y="36169"/>
                  </a:lnTo>
                  <a:lnTo>
                    <a:pt x="1129525" y="22491"/>
                  </a:lnTo>
                  <a:lnTo>
                    <a:pt x="1089393" y="12280"/>
                  </a:lnTo>
                  <a:lnTo>
                    <a:pt x="1046924" y="5295"/>
                  </a:lnTo>
                  <a:lnTo>
                    <a:pt x="1002792" y="1282"/>
                  </a:lnTo>
                  <a:lnTo>
                    <a:pt x="957656" y="0"/>
                  </a:lnTo>
                  <a:lnTo>
                    <a:pt x="911479" y="1143"/>
                  </a:lnTo>
                  <a:lnTo>
                    <a:pt x="865327" y="4775"/>
                  </a:lnTo>
                  <a:lnTo>
                    <a:pt x="819670" y="11163"/>
                  </a:lnTo>
                  <a:lnTo>
                    <a:pt x="774928" y="20586"/>
                  </a:lnTo>
                  <a:lnTo>
                    <a:pt x="731558" y="33324"/>
                  </a:lnTo>
                  <a:lnTo>
                    <a:pt x="690016" y="49669"/>
                  </a:lnTo>
                  <a:lnTo>
                    <a:pt x="650760" y="69875"/>
                  </a:lnTo>
                  <a:lnTo>
                    <a:pt x="614222" y="94221"/>
                  </a:lnTo>
                  <a:lnTo>
                    <a:pt x="580872" y="123012"/>
                  </a:lnTo>
                  <a:lnTo>
                    <a:pt x="551141" y="156489"/>
                  </a:lnTo>
                  <a:lnTo>
                    <a:pt x="525487" y="194970"/>
                  </a:lnTo>
                  <a:lnTo>
                    <a:pt x="504355" y="238696"/>
                  </a:lnTo>
                  <a:lnTo>
                    <a:pt x="488200" y="287972"/>
                  </a:lnTo>
                  <a:lnTo>
                    <a:pt x="481558" y="338035"/>
                  </a:lnTo>
                  <a:lnTo>
                    <a:pt x="483577" y="384644"/>
                  </a:lnTo>
                  <a:lnTo>
                    <a:pt x="494474" y="427012"/>
                  </a:lnTo>
                  <a:lnTo>
                    <a:pt x="514477" y="464312"/>
                  </a:lnTo>
                  <a:lnTo>
                    <a:pt x="543801" y="495744"/>
                  </a:lnTo>
                  <a:lnTo>
                    <a:pt x="582663" y="520509"/>
                  </a:lnTo>
                  <a:lnTo>
                    <a:pt x="634098" y="542620"/>
                  </a:lnTo>
                  <a:lnTo>
                    <a:pt x="685101" y="560095"/>
                  </a:lnTo>
                  <a:lnTo>
                    <a:pt x="734580" y="574154"/>
                  </a:lnTo>
                  <a:lnTo>
                    <a:pt x="824623" y="597027"/>
                  </a:lnTo>
                  <a:lnTo>
                    <a:pt x="863003" y="608342"/>
                  </a:lnTo>
                  <a:lnTo>
                    <a:pt x="895477" y="621220"/>
                  </a:lnTo>
                  <a:lnTo>
                    <a:pt x="920978" y="636917"/>
                  </a:lnTo>
                  <a:lnTo>
                    <a:pt x="938403" y="656678"/>
                  </a:lnTo>
                  <a:lnTo>
                    <a:pt x="946658" y="681748"/>
                  </a:lnTo>
                  <a:lnTo>
                    <a:pt x="944651" y="713359"/>
                  </a:lnTo>
                  <a:lnTo>
                    <a:pt x="922705" y="754976"/>
                  </a:lnTo>
                  <a:lnTo>
                    <a:pt x="882992" y="784707"/>
                  </a:lnTo>
                  <a:lnTo>
                    <a:pt x="834351" y="802538"/>
                  </a:lnTo>
                  <a:lnTo>
                    <a:pt x="785672" y="808482"/>
                  </a:lnTo>
                  <a:lnTo>
                    <a:pt x="733640" y="802678"/>
                  </a:lnTo>
                  <a:lnTo>
                    <a:pt x="692861" y="785520"/>
                  </a:lnTo>
                  <a:lnTo>
                    <a:pt x="665060" y="757402"/>
                  </a:lnTo>
                  <a:lnTo>
                    <a:pt x="651979" y="718680"/>
                  </a:lnTo>
                  <a:lnTo>
                    <a:pt x="655332" y="669772"/>
                  </a:lnTo>
                  <a:lnTo>
                    <a:pt x="391109" y="669772"/>
                  </a:lnTo>
                  <a:lnTo>
                    <a:pt x="383362" y="726135"/>
                  </a:lnTo>
                  <a:lnTo>
                    <a:pt x="383374" y="775970"/>
                  </a:lnTo>
                  <a:lnTo>
                    <a:pt x="390588" y="819632"/>
                  </a:lnTo>
                  <a:lnTo>
                    <a:pt x="404507" y="857453"/>
                  </a:lnTo>
                  <a:lnTo>
                    <a:pt x="450291" y="917028"/>
                  </a:lnTo>
                  <a:lnTo>
                    <a:pt x="481114" y="939482"/>
                  </a:lnTo>
                  <a:lnTo>
                    <a:pt x="516521" y="957503"/>
                  </a:lnTo>
                  <a:lnTo>
                    <a:pt x="555980" y="971473"/>
                  </a:lnTo>
                  <a:lnTo>
                    <a:pt x="598970" y="981722"/>
                  </a:lnTo>
                  <a:lnTo>
                    <a:pt x="644969" y="988606"/>
                  </a:lnTo>
                  <a:lnTo>
                    <a:pt x="693445" y="992466"/>
                  </a:lnTo>
                  <a:lnTo>
                    <a:pt x="743877" y="993686"/>
                  </a:lnTo>
                  <a:lnTo>
                    <a:pt x="794664" y="991984"/>
                  </a:lnTo>
                  <a:lnTo>
                    <a:pt x="844905" y="986878"/>
                  </a:lnTo>
                  <a:lnTo>
                    <a:pt x="894105" y="978331"/>
                  </a:lnTo>
                  <a:lnTo>
                    <a:pt x="941819" y="966304"/>
                  </a:lnTo>
                  <a:lnTo>
                    <a:pt x="987564" y="950798"/>
                  </a:lnTo>
                  <a:lnTo>
                    <a:pt x="1030846" y="931760"/>
                  </a:lnTo>
                  <a:lnTo>
                    <a:pt x="1071219" y="909167"/>
                  </a:lnTo>
                  <a:lnTo>
                    <a:pt x="1108189" y="883005"/>
                  </a:lnTo>
                  <a:lnTo>
                    <a:pt x="1141298" y="853224"/>
                  </a:lnTo>
                  <a:lnTo>
                    <a:pt x="1170063" y="819823"/>
                  </a:lnTo>
                  <a:lnTo>
                    <a:pt x="1194015" y="782751"/>
                  </a:lnTo>
                  <a:lnTo>
                    <a:pt x="1212672" y="741984"/>
                  </a:lnTo>
                  <a:lnTo>
                    <a:pt x="1225575" y="697509"/>
                  </a:lnTo>
                  <a:lnTo>
                    <a:pt x="1233309" y="642226"/>
                  </a:lnTo>
                  <a:lnTo>
                    <a:pt x="1231950" y="594804"/>
                  </a:lnTo>
                  <a:lnTo>
                    <a:pt x="1222514" y="554507"/>
                  </a:lnTo>
                  <a:lnTo>
                    <a:pt x="1183284" y="492379"/>
                  </a:lnTo>
                  <a:lnTo>
                    <a:pt x="1123530" y="449999"/>
                  </a:lnTo>
                  <a:lnTo>
                    <a:pt x="1088415" y="434390"/>
                  </a:lnTo>
                  <a:lnTo>
                    <a:pt x="1051115" y="421538"/>
                  </a:lnTo>
                  <a:lnTo>
                    <a:pt x="1012647" y="410718"/>
                  </a:lnTo>
                  <a:lnTo>
                    <a:pt x="936078" y="392214"/>
                  </a:lnTo>
                  <a:lnTo>
                    <a:pt x="899960" y="383082"/>
                  </a:lnTo>
                  <a:lnTo>
                    <a:pt x="849528" y="367804"/>
                  </a:lnTo>
                  <a:lnTo>
                    <a:pt x="804138" y="346938"/>
                  </a:lnTo>
                  <a:lnTo>
                    <a:pt x="773887" y="316407"/>
                  </a:lnTo>
                  <a:lnTo>
                    <a:pt x="768934" y="272110"/>
                  </a:lnTo>
                  <a:lnTo>
                    <a:pt x="785317" y="238429"/>
                  </a:lnTo>
                  <a:lnTo>
                    <a:pt x="816013" y="210680"/>
                  </a:lnTo>
                  <a:lnTo>
                    <a:pt x="856195" y="191858"/>
                  </a:lnTo>
                  <a:lnTo>
                    <a:pt x="901052" y="184924"/>
                  </a:lnTo>
                  <a:lnTo>
                    <a:pt x="932332" y="186893"/>
                  </a:lnTo>
                  <a:lnTo>
                    <a:pt x="980084" y="202222"/>
                  </a:lnTo>
                  <a:lnTo>
                    <a:pt x="1008494" y="231711"/>
                  </a:lnTo>
                  <a:lnTo>
                    <a:pt x="1016889" y="273837"/>
                  </a:lnTo>
                  <a:lnTo>
                    <a:pt x="1012901" y="299847"/>
                  </a:lnTo>
                  <a:lnTo>
                    <a:pt x="1277099" y="299847"/>
                  </a:lnTo>
                  <a:lnTo>
                    <a:pt x="1287627" y="249605"/>
                  </a:lnTo>
                  <a:lnTo>
                    <a:pt x="1289888" y="204787"/>
                  </a:lnTo>
                  <a:close/>
                </a:path>
                <a:path w="5242559" h="993775">
                  <a:moveTo>
                    <a:pt x="2244153" y="19761"/>
                  </a:moveTo>
                  <a:lnTo>
                    <a:pt x="1517561" y="19761"/>
                  </a:lnTo>
                  <a:lnTo>
                    <a:pt x="1314792" y="973645"/>
                  </a:lnTo>
                  <a:lnTo>
                    <a:pt x="2041398" y="973645"/>
                  </a:lnTo>
                  <a:lnTo>
                    <a:pt x="2080793" y="788670"/>
                  </a:lnTo>
                  <a:lnTo>
                    <a:pt x="1618399" y="788670"/>
                  </a:lnTo>
                  <a:lnTo>
                    <a:pt x="1661350" y="586536"/>
                  </a:lnTo>
                  <a:lnTo>
                    <a:pt x="2086737" y="586536"/>
                  </a:lnTo>
                  <a:lnTo>
                    <a:pt x="2125903" y="401612"/>
                  </a:lnTo>
                  <a:lnTo>
                    <a:pt x="1700504" y="401612"/>
                  </a:lnTo>
                  <a:lnTo>
                    <a:pt x="1742351" y="204736"/>
                  </a:lnTo>
                  <a:lnTo>
                    <a:pt x="2204758" y="204736"/>
                  </a:lnTo>
                  <a:lnTo>
                    <a:pt x="2244153" y="19761"/>
                  </a:lnTo>
                  <a:close/>
                </a:path>
                <a:path w="5242559" h="993775">
                  <a:moveTo>
                    <a:pt x="3323475" y="19761"/>
                  </a:moveTo>
                  <a:lnTo>
                    <a:pt x="3085681" y="19761"/>
                  </a:lnTo>
                  <a:lnTo>
                    <a:pt x="2935084" y="727875"/>
                  </a:lnTo>
                  <a:lnTo>
                    <a:pt x="2931998" y="730554"/>
                  </a:lnTo>
                  <a:lnTo>
                    <a:pt x="2816326" y="243078"/>
                  </a:lnTo>
                  <a:lnTo>
                    <a:pt x="2763329" y="19761"/>
                  </a:lnTo>
                  <a:lnTo>
                    <a:pt x="2393416" y="19761"/>
                  </a:lnTo>
                  <a:lnTo>
                    <a:pt x="2190648" y="973645"/>
                  </a:lnTo>
                  <a:lnTo>
                    <a:pt x="2428443" y="973645"/>
                  </a:lnTo>
                  <a:lnTo>
                    <a:pt x="2583700" y="243078"/>
                  </a:lnTo>
                  <a:lnTo>
                    <a:pt x="2586329" y="243078"/>
                  </a:lnTo>
                  <a:lnTo>
                    <a:pt x="2754757" y="973645"/>
                  </a:lnTo>
                  <a:lnTo>
                    <a:pt x="3120707" y="973645"/>
                  </a:lnTo>
                  <a:lnTo>
                    <a:pt x="3172383" y="730554"/>
                  </a:lnTo>
                  <a:lnTo>
                    <a:pt x="3323475" y="19761"/>
                  </a:lnTo>
                  <a:close/>
                </a:path>
                <a:path w="5242559" h="993775">
                  <a:moveTo>
                    <a:pt x="4293857" y="973645"/>
                  </a:moveTo>
                  <a:lnTo>
                    <a:pt x="4259923" y="787361"/>
                  </a:lnTo>
                  <a:lnTo>
                    <a:pt x="4226242" y="602399"/>
                  </a:lnTo>
                  <a:lnTo>
                    <a:pt x="4154043" y="206019"/>
                  </a:lnTo>
                  <a:lnTo>
                    <a:pt x="4120121" y="19761"/>
                  </a:lnTo>
                  <a:lnTo>
                    <a:pt x="3945966" y="19761"/>
                  </a:lnTo>
                  <a:lnTo>
                    <a:pt x="3945966" y="602399"/>
                  </a:lnTo>
                  <a:lnTo>
                    <a:pt x="3690988" y="602399"/>
                  </a:lnTo>
                  <a:lnTo>
                    <a:pt x="3904780" y="206019"/>
                  </a:lnTo>
                  <a:lnTo>
                    <a:pt x="3908729" y="206019"/>
                  </a:lnTo>
                  <a:lnTo>
                    <a:pt x="3945966" y="602399"/>
                  </a:lnTo>
                  <a:lnTo>
                    <a:pt x="3945966" y="19761"/>
                  </a:lnTo>
                  <a:lnTo>
                    <a:pt x="3797770" y="19761"/>
                  </a:lnTo>
                  <a:lnTo>
                    <a:pt x="3218446" y="973645"/>
                  </a:lnTo>
                  <a:lnTo>
                    <a:pt x="3482695" y="973645"/>
                  </a:lnTo>
                  <a:lnTo>
                    <a:pt x="3584397" y="787361"/>
                  </a:lnTo>
                  <a:lnTo>
                    <a:pt x="3971506" y="787361"/>
                  </a:lnTo>
                  <a:lnTo>
                    <a:pt x="3995280" y="973645"/>
                  </a:lnTo>
                  <a:lnTo>
                    <a:pt x="4293857" y="973645"/>
                  </a:lnTo>
                  <a:close/>
                </a:path>
                <a:path w="5242559" h="993775">
                  <a:moveTo>
                    <a:pt x="4861230" y="19761"/>
                  </a:moveTo>
                  <a:lnTo>
                    <a:pt x="4597044" y="19761"/>
                  </a:lnTo>
                  <a:lnTo>
                    <a:pt x="4394225" y="973645"/>
                  </a:lnTo>
                  <a:lnTo>
                    <a:pt x="4658461" y="973645"/>
                  </a:lnTo>
                  <a:lnTo>
                    <a:pt x="4861230" y="19761"/>
                  </a:lnTo>
                  <a:close/>
                </a:path>
                <a:path w="5242559" h="993775">
                  <a:moveTo>
                    <a:pt x="5242026" y="938250"/>
                  </a:moveTo>
                  <a:lnTo>
                    <a:pt x="4960455" y="938250"/>
                  </a:lnTo>
                  <a:lnTo>
                    <a:pt x="4960455" y="973455"/>
                  </a:lnTo>
                  <a:lnTo>
                    <a:pt x="5242026" y="973455"/>
                  </a:lnTo>
                  <a:lnTo>
                    <a:pt x="5242026" y="938250"/>
                  </a:lnTo>
                  <a:close/>
                </a:path>
                <a:path w="5242559" h="993775">
                  <a:moveTo>
                    <a:pt x="5242026" y="712901"/>
                  </a:moveTo>
                  <a:lnTo>
                    <a:pt x="4960455" y="712901"/>
                  </a:lnTo>
                  <a:lnTo>
                    <a:pt x="4960455" y="748106"/>
                  </a:lnTo>
                  <a:lnTo>
                    <a:pt x="5242026" y="748106"/>
                  </a:lnTo>
                  <a:lnTo>
                    <a:pt x="5242026" y="712901"/>
                  </a:lnTo>
                  <a:close/>
                </a:path>
                <a:path w="5242559" h="993775">
                  <a:moveTo>
                    <a:pt x="5242026" y="479120"/>
                  </a:moveTo>
                  <a:lnTo>
                    <a:pt x="4960455" y="479120"/>
                  </a:lnTo>
                  <a:lnTo>
                    <a:pt x="4960455" y="514324"/>
                  </a:lnTo>
                  <a:lnTo>
                    <a:pt x="5242026" y="514324"/>
                  </a:lnTo>
                  <a:lnTo>
                    <a:pt x="5242026" y="479120"/>
                  </a:lnTo>
                  <a:close/>
                </a:path>
                <a:path w="5242559" h="993775">
                  <a:moveTo>
                    <a:pt x="5242026" y="248475"/>
                  </a:moveTo>
                  <a:lnTo>
                    <a:pt x="4960455" y="248475"/>
                  </a:lnTo>
                  <a:lnTo>
                    <a:pt x="4960455" y="283730"/>
                  </a:lnTo>
                  <a:lnTo>
                    <a:pt x="5242026" y="283730"/>
                  </a:lnTo>
                  <a:lnTo>
                    <a:pt x="5242026" y="248475"/>
                  </a:lnTo>
                  <a:close/>
                </a:path>
                <a:path w="5242559" h="993775">
                  <a:moveTo>
                    <a:pt x="5242026" y="23812"/>
                  </a:moveTo>
                  <a:lnTo>
                    <a:pt x="4960455" y="23812"/>
                  </a:lnTo>
                  <a:lnTo>
                    <a:pt x="4960455" y="59016"/>
                  </a:lnTo>
                  <a:lnTo>
                    <a:pt x="5242026" y="59016"/>
                  </a:lnTo>
                  <a:lnTo>
                    <a:pt x="5242026" y="23812"/>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10235576" y="4635933"/>
            <a:ext cx="5114925" cy="452755"/>
          </a:xfrm>
          <a:prstGeom prst="rect">
            <a:avLst/>
          </a:prstGeom>
        </p:spPr>
        <p:txBody>
          <a:bodyPr vert="horz" wrap="square" lIns="0" tIns="12700" rIns="0" bIns="0" rtlCol="0">
            <a:spAutoFit/>
          </a:bodyPr>
          <a:lstStyle/>
          <a:p>
            <a:pPr marL="12700">
              <a:lnSpc>
                <a:spcPct val="100000"/>
              </a:lnSpc>
              <a:spcBef>
                <a:spcPts val="100"/>
              </a:spcBef>
            </a:pPr>
            <a:r>
              <a:rPr sz="2800" spc="-25" dirty="0">
                <a:solidFill>
                  <a:srgbClr val="FFFFFF"/>
                </a:solidFill>
              </a:rPr>
              <a:t>DEPARTAMENTO</a:t>
            </a:r>
            <a:r>
              <a:rPr sz="2800" spc="-55" dirty="0">
                <a:solidFill>
                  <a:srgbClr val="FFFFFF"/>
                </a:solidFill>
              </a:rPr>
              <a:t> </a:t>
            </a:r>
            <a:r>
              <a:rPr sz="2800" dirty="0">
                <a:solidFill>
                  <a:srgbClr val="FFFFFF"/>
                </a:solidFill>
              </a:rPr>
              <a:t>REGIONAL</a:t>
            </a:r>
            <a:endParaRPr sz="2800"/>
          </a:p>
        </p:txBody>
      </p:sp>
      <p:sp>
        <p:nvSpPr>
          <p:cNvPr id="7" name="object 7"/>
          <p:cNvSpPr txBox="1"/>
          <p:nvPr/>
        </p:nvSpPr>
        <p:spPr>
          <a:xfrm>
            <a:off x="10231201" y="5107290"/>
            <a:ext cx="6974205" cy="1459230"/>
          </a:xfrm>
          <a:prstGeom prst="rect">
            <a:avLst/>
          </a:prstGeom>
        </p:spPr>
        <p:txBody>
          <a:bodyPr vert="horz" wrap="square" lIns="0" tIns="12700" rIns="0" bIns="0" rtlCol="0">
            <a:spAutoFit/>
          </a:bodyPr>
          <a:lstStyle/>
          <a:p>
            <a:pPr marL="16510">
              <a:lnSpc>
                <a:spcPts val="3270"/>
              </a:lnSpc>
              <a:spcBef>
                <a:spcPts val="100"/>
              </a:spcBef>
            </a:pPr>
            <a:r>
              <a:rPr sz="2800" b="1" dirty="0">
                <a:solidFill>
                  <a:srgbClr val="FFFFFF"/>
                </a:solidFill>
                <a:latin typeface="Montserrat ExtraBold"/>
                <a:cs typeface="Montserrat ExtraBold"/>
              </a:rPr>
              <a:t>DE</a:t>
            </a:r>
            <a:r>
              <a:rPr sz="2800" b="1" spc="-30" dirty="0">
                <a:solidFill>
                  <a:srgbClr val="FFFFFF"/>
                </a:solidFill>
                <a:latin typeface="Montserrat ExtraBold"/>
                <a:cs typeface="Montserrat ExtraBold"/>
              </a:rPr>
              <a:t> </a:t>
            </a:r>
            <a:r>
              <a:rPr sz="2800" b="1" spc="-10" dirty="0">
                <a:solidFill>
                  <a:srgbClr val="FFFFFF"/>
                </a:solidFill>
                <a:latin typeface="Montserrat ExtraBold"/>
                <a:cs typeface="Montserrat ExtraBold"/>
              </a:rPr>
              <a:t>SÃO</a:t>
            </a:r>
            <a:r>
              <a:rPr sz="2800" b="1" spc="-25" dirty="0">
                <a:solidFill>
                  <a:srgbClr val="FFFFFF"/>
                </a:solidFill>
                <a:latin typeface="Montserrat ExtraBold"/>
                <a:cs typeface="Montserrat ExtraBold"/>
              </a:rPr>
              <a:t> </a:t>
            </a:r>
            <a:r>
              <a:rPr sz="2800" b="1" spc="-40" dirty="0">
                <a:solidFill>
                  <a:srgbClr val="FFFFFF"/>
                </a:solidFill>
                <a:latin typeface="Montserrat ExtraBold"/>
                <a:cs typeface="Montserrat ExtraBold"/>
              </a:rPr>
              <a:t>PAULO</a:t>
            </a:r>
            <a:endParaRPr sz="2800">
              <a:latin typeface="Montserrat ExtraBold"/>
              <a:cs typeface="Montserrat ExtraBold"/>
            </a:endParaRPr>
          </a:p>
          <a:p>
            <a:pPr marL="12700">
              <a:lnSpc>
                <a:spcPts val="8009"/>
              </a:lnSpc>
            </a:pPr>
            <a:r>
              <a:rPr sz="6750" spc="-25" dirty="0">
                <a:solidFill>
                  <a:srgbClr val="FFFFFF"/>
                </a:solidFill>
                <a:latin typeface="Montserrat"/>
                <a:cs typeface="Montserrat"/>
                <a:hlinkClick r:id="rId3"/>
              </a:rPr>
              <a:t>ww</a:t>
            </a:r>
            <a:r>
              <a:rPr sz="6750" spc="-220" dirty="0">
                <a:solidFill>
                  <a:srgbClr val="FFFFFF"/>
                </a:solidFill>
                <a:latin typeface="Montserrat"/>
                <a:cs typeface="Montserrat"/>
                <a:hlinkClick r:id="rId3"/>
              </a:rPr>
              <a:t>w</a:t>
            </a:r>
            <a:r>
              <a:rPr sz="6750" dirty="0">
                <a:solidFill>
                  <a:srgbClr val="FFFFFF"/>
                </a:solidFill>
                <a:latin typeface="Montserrat"/>
                <a:cs typeface="Montserrat"/>
                <a:hlinkClick r:id="rId3"/>
              </a:rPr>
              <a:t>.s</a:t>
            </a:r>
            <a:r>
              <a:rPr sz="6750" spc="-100" dirty="0">
                <a:solidFill>
                  <a:srgbClr val="FFFFFF"/>
                </a:solidFill>
                <a:latin typeface="Montserrat"/>
                <a:cs typeface="Montserrat"/>
                <a:hlinkClick r:id="rId3"/>
              </a:rPr>
              <a:t>p</a:t>
            </a:r>
            <a:r>
              <a:rPr sz="6750" spc="5" dirty="0">
                <a:solidFill>
                  <a:srgbClr val="FFFFFF"/>
                </a:solidFill>
                <a:latin typeface="Montserrat"/>
                <a:cs typeface="Montserrat"/>
                <a:hlinkClick r:id="rId3"/>
              </a:rPr>
              <a:t>.senai.br</a:t>
            </a:r>
            <a:endParaRPr sz="6750">
              <a:latin typeface="Montserrat"/>
              <a:cs typeface="Montserrat"/>
            </a:endParaRPr>
          </a:p>
        </p:txBody>
      </p:sp>
      <p:grpSp>
        <p:nvGrpSpPr>
          <p:cNvPr id="8" name="object 8"/>
          <p:cNvGrpSpPr/>
          <p:nvPr/>
        </p:nvGrpSpPr>
        <p:grpSpPr>
          <a:xfrm>
            <a:off x="0" y="4154076"/>
            <a:ext cx="20104100" cy="7154545"/>
            <a:chOff x="0" y="4154076"/>
            <a:chExt cx="20104100" cy="7154545"/>
          </a:xfrm>
        </p:grpSpPr>
        <p:sp>
          <p:nvSpPr>
            <p:cNvPr id="9" name="object 9"/>
            <p:cNvSpPr/>
            <p:nvPr/>
          </p:nvSpPr>
          <p:spPr>
            <a:xfrm>
              <a:off x="9201187" y="4154076"/>
              <a:ext cx="0" cy="3001010"/>
            </a:xfrm>
            <a:custGeom>
              <a:avLst/>
              <a:gdLst/>
              <a:ahLst/>
              <a:cxnLst/>
              <a:rect l="l" t="t" r="r" b="b"/>
              <a:pathLst>
                <a:path h="3001009">
                  <a:moveTo>
                    <a:pt x="0" y="3000400"/>
                  </a:moveTo>
                  <a:lnTo>
                    <a:pt x="0" y="0"/>
                  </a:lnTo>
                </a:path>
              </a:pathLst>
            </a:custGeom>
            <a:ln w="27831">
              <a:solidFill>
                <a:srgbClr val="FFFFFF"/>
              </a:solidFill>
            </a:ln>
          </p:spPr>
          <p:txBody>
            <a:bodyPr wrap="square" lIns="0" tIns="0" rIns="0" bIns="0" rtlCol="0"/>
            <a:lstStyle/>
            <a:p>
              <a:endParaRPr/>
            </a:p>
          </p:txBody>
        </p:sp>
        <p:sp>
          <p:nvSpPr>
            <p:cNvPr id="10" name="object 10"/>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EEC79E3-290E-2D45-466D-3F8F1F03750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92779F9-D26A-0B04-E13E-BBEB8C8E88A1}"/>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570986BF-4A2B-BDF7-1748-AA4A64AE6A89}"/>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495718EC-F077-8C58-DF31-307EA0A04969}"/>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4280140E-BAF9-4480-8912-E8B6F4121308}"/>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12D71866-D272-C6C8-1CA3-807D55631428}"/>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E43F9F94-273A-D751-14AA-E3F4061C8AAC}"/>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A1C83C45-6D2F-A348-4EB2-5305D4A03B6A}"/>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CA55CEEA-736F-4B55-2E3E-9FEBEC3A31AE}"/>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3C3A34B7-3FA2-1E55-6388-5EAAF7933055}"/>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702D1CCC-D4E1-47F0-9CA8-1DA93C0744C2}"/>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B50B7801-4C08-0C08-9C7B-38CF4269C905}"/>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CAF19215-BE82-E446-EA95-C33FAAAECE5C}"/>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31947E7C-FA44-33EA-FD24-FD5144499628}"/>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DAEABB4F-7AD4-5E6A-ACCC-7AEED89631FA}"/>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668B57AC-ED7E-8E2D-ACF0-58F1A3BEE20A}"/>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77C9E82C-18CB-28B2-D9B2-41AA5ED25B7E}"/>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761980DC-58C7-0BD8-21C0-3F9F96C5BEE6}"/>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326E4B5C-0D12-E52E-E129-526466D4A12C}"/>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A7B37F04-8369-BD2D-E801-B1168E73987E}"/>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0387A8FA-A49D-CAA0-10BD-82BC599629D0}"/>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0F276F66-6D0C-EABD-3D28-48BFF114F5CB}"/>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5A3908B1-A490-7C59-6A62-9308A00EB7ED}"/>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250D00B4-3E5D-0C83-3697-0039C9290063}"/>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D9FCFB2B-4099-7681-1531-E04272FB808C}"/>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97121401-C80D-2CD7-3D1C-6DB5CFC25524}"/>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FAD3A200-3787-6829-27BC-8706CEC19DE2}"/>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66675A1F-B22F-D532-0A6B-F87689180502}"/>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6179AF72-3641-4492-1951-D72C94F3A0C9}"/>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7D9FBEF2-8C83-D7D9-0DA1-78B9C15636BC}"/>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FFB136B6-CFA9-ECC3-1346-E806437CF3AE}"/>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7DBF9F01-8B14-4597-4716-9B49F21AFB5A}"/>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DFB416E2-437C-1622-5DE3-20D77307889E}"/>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97843D0B-A7E2-189B-6DD7-273FE590B926}"/>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487C4F98-1F30-3DB9-2CDE-2FBE4A879640}"/>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E51BACA9-AB87-84C9-2589-243020273240}"/>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F1C8E8E6-8728-C7EB-0707-0A2A6C2503B2}"/>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B1583800-15C3-ADC8-EF17-4EE241865D7E}"/>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FD300CA4-6899-2D4C-BF38-73AA3E95CF3F}"/>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7E4A3422-FD32-0787-33FF-5F4FD23556A8}"/>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EBA7ECCD-83D8-2F01-8AD3-C0CEF7E5FBC4}"/>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E57ABAE2-9F32-B4A4-F902-94291FC5628F}"/>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4D8BA344-1D58-3D13-8D7C-71372AF3DE84}"/>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441A28F7-EC4F-F5F9-5700-1983C31E2E0C}"/>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7B91FCF5-6788-3A2E-4851-F118CE476711}"/>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4890B476-0AFC-D6AA-6BA7-3560D8CAE751}"/>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F2C99C8C-5FD2-DB2C-5D5C-69CBEA91C3B9}"/>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C4ECDDC3-B023-40B4-CEF1-3AA77E02BAF3}"/>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282E8F46-D3B4-61C9-B2CC-EB3614E62D79}"/>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D8848338-2EDD-EFEC-4879-9526F69D4CDA}"/>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237AB841-B228-49AA-2C94-0AC22B4A82AA}"/>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408AEE37-D631-7C97-60A0-FD899C91B85A}"/>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EAD688C9-08CA-008E-3A6C-5FD6233A04DA}"/>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BFEAD6D1-ACD6-CC12-68EE-50224A2AAE52}"/>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4916CEA8-B7D3-5C56-76C5-51D9370A267D}"/>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86D3E587-4CFD-C417-F444-854342556B3B}"/>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9C2A0949-9C57-E824-E824-C175C364B3BF}"/>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4DC46F9D-0CC0-B735-E91A-A13A162B6B31}"/>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20F1CC94-6FC7-F480-7250-455F19F5B8A3}"/>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CEAB67F4-D306-EECA-9712-AB1EFDC9DB6C}"/>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09AAC21A-3471-65B1-F6D5-83BB6931FB04}"/>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9419C8D2-0B35-AD00-DBB6-F19900E5DA63}"/>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F433D90B-8483-2A53-9FBC-25F0A65C62BB}"/>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3BCD8D10-27D6-6D4E-4639-FFB224358F88}"/>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4F4BBF1D-6F66-A57B-2B40-71565CB3043F}"/>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BAF2B874-FACE-3B92-4CF4-1FE7FFD6FAF3}"/>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69223854-6964-0063-89C7-6C8EE7E22EC6}"/>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4F4698B9-3B80-C219-669D-262B28557C80}"/>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F819C717-073D-C3A1-CB9B-8BF93D3D121E}"/>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E64B8B4C-2455-6A4B-65AC-372C84BE301C}"/>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1F03F678-0E99-1AC8-1915-EED29CDA912E}"/>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a:solidFill>
                  <a:srgbClr val="000000"/>
                </a:solidFill>
                <a:latin typeface="Montserrat"/>
                <a:cs typeface="Montserrat"/>
              </a:rPr>
              <a:t>Eletrônica</a:t>
            </a:r>
            <a:endParaRPr lang="pt-BR" sz="4950" kern="0" dirty="0">
              <a:solidFill>
                <a:srgbClr val="000000"/>
              </a:solidFill>
              <a:latin typeface="Montserrat"/>
              <a:cs typeface="Montserrat"/>
            </a:endParaRPr>
          </a:p>
        </p:txBody>
      </p:sp>
      <p:sp>
        <p:nvSpPr>
          <p:cNvPr id="5" name="Espaço Reservado para Conteúdo 2">
            <a:extLst>
              <a:ext uri="{FF2B5EF4-FFF2-40B4-BE49-F238E27FC236}">
                <a16:creationId xmlns:a16="http://schemas.microsoft.com/office/drawing/2014/main" id="{9B24F286-21B9-7285-BC1A-3FA659326A92}"/>
              </a:ext>
            </a:extLst>
          </p:cNvPr>
          <p:cNvSpPr txBox="1">
            <a:spLocks noChangeArrowheads="1"/>
          </p:cNvSpPr>
          <p:nvPr/>
        </p:nvSpPr>
        <p:spPr>
          <a:xfrm>
            <a:off x="1046738" y="2691546"/>
            <a:ext cx="16649058" cy="8093113"/>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pt-BR" sz="6000" dirty="0">
                <a:solidFill>
                  <a:srgbClr val="0D0D0D"/>
                </a:solidFill>
              </a:rPr>
              <a:t>Os condutores são responsáveis por permitir a passagem da corrente elétrica através do circuito. Geralmente, os condutores são feitos de materiais metálicos, como cobre e alumínio, que possuem boa condutividade elétrica. </a:t>
            </a:r>
            <a:endParaRPr lang="pt-BR" altLang="pt-BR" sz="6000" dirty="0">
              <a:solidFill>
                <a:srgbClr val="0D0D0D"/>
              </a:solidFill>
            </a:endParaRPr>
          </a:p>
        </p:txBody>
      </p:sp>
      <p:pic>
        <p:nvPicPr>
          <p:cNvPr id="6" name="Imagem 5">
            <a:extLst>
              <a:ext uri="{FF2B5EF4-FFF2-40B4-BE49-F238E27FC236}">
                <a16:creationId xmlns:a16="http://schemas.microsoft.com/office/drawing/2014/main" id="{EA31FA15-3647-2A64-6767-2E5B43A73B72}"/>
              </a:ext>
            </a:extLst>
          </p:cNvPr>
          <p:cNvPicPr>
            <a:picLocks noChangeAspect="1"/>
          </p:cNvPicPr>
          <p:nvPr/>
        </p:nvPicPr>
        <p:blipFill rotWithShape="1">
          <a:blip r:embed="rId2"/>
          <a:srcRect t="3549"/>
          <a:stretch/>
        </p:blipFill>
        <p:spPr>
          <a:xfrm>
            <a:off x="3908653" y="7450350"/>
            <a:ext cx="12286793" cy="3579102"/>
          </a:xfrm>
          <a:prstGeom prst="rect">
            <a:avLst/>
          </a:prstGeom>
        </p:spPr>
      </p:pic>
    </p:spTree>
    <p:extLst>
      <p:ext uri="{BB962C8B-B14F-4D97-AF65-F5344CB8AC3E}">
        <p14:creationId xmlns:p14="http://schemas.microsoft.com/office/powerpoint/2010/main" val="1143107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BA0DB24-BC31-C715-DB99-828EACD0E87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3E7CF0E-2F99-DDFC-FAAC-36AE6CF8379E}"/>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7823731C-A494-F037-E061-33D481A9388D}"/>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4DB4D60A-76E7-2D77-1E97-915DCB829F73}"/>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64E88E56-4EA5-3F2C-9F4A-AF1D925B0967}"/>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3508F498-8364-837A-5DBA-78468CDA21F8}"/>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C6ED567F-A1F9-2A49-09A2-6422CEF8DC65}"/>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794ABEAA-CF68-4E83-E6D5-3768B9562D6D}"/>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E94907B2-B982-2ABB-52DF-F4ADEFF56453}"/>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BB6EABAC-F05D-57D7-F976-CB7635C70E1D}"/>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DBD3D16B-A98B-4C1B-120E-9875132894A3}"/>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904662C2-9917-DF83-06DD-1B757984A045}"/>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F9EBB9AF-FA47-417A-2105-47D62F3DF05E}"/>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4AF24278-AF98-E8E9-0723-E34FDD918939}"/>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7E590C85-3EE9-F40E-4D7A-83D061C6C7CF}"/>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AA492DAE-AE86-4834-DBD8-2BE4225683CA}"/>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48FF9D10-2FCC-E657-F849-BEB59580EAD3}"/>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7DEFB0E3-A43B-D191-001D-6156702E9E88}"/>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3A227A28-D7A1-10BF-423C-211878AB9E03}"/>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D54CDB97-547C-46DD-75A5-F1D0D2D8620A}"/>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5B0C841C-4D67-DFDE-5BB1-770B66F3ADCA}"/>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C76F4D07-3C3C-2978-00A5-342547B623BC}"/>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4D5AA36E-5577-D152-7557-5DC95FC92E15}"/>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FDC299C0-8C86-FB67-A934-682CB8178195}"/>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B2FBC9EC-A42C-D861-8927-36FCDE6FC11C}"/>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FE1A6BAB-193D-652B-CFC3-9F9FADFF0AA7}"/>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DCD797F0-1CCA-1C05-5C3A-E1CA97237BEE}"/>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CECA7EDE-4E3C-033B-1161-6EFDBE157CAE}"/>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85EB985B-D3D5-BEDC-426C-A1F8D89234B0}"/>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5EA904A9-616D-0CA5-2DA2-12F67A9D5AD3}"/>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05B85AA0-4EBE-7C3D-2E4F-64CB8C6234FD}"/>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9D2F919D-810E-56AF-322A-DEB58EA62025}"/>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83031D57-073B-3A5C-6519-E2C2EF9F7887}"/>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C514F381-C1FE-A6B3-E508-A65E44E6FDA6}"/>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EE76B5EB-B767-7407-9303-C6A93D103357}"/>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9B477ED2-1C1B-5EB1-A6A0-8F0E0634AE1A}"/>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6F901B46-33A6-A1BA-3A9C-7A89447B5EE4}"/>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DB832AE4-9AC2-4086-CC0B-CF62447DE75B}"/>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AA3AABE1-E100-FBE4-E7FC-1E36978B7B62}"/>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BEB8A469-C2A0-23EF-8F55-A04669FE390D}"/>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914F598E-EB61-811F-785F-2EE4A506C0E8}"/>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B0DF982C-F7FC-4B5F-74D8-6A014785E694}"/>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D5589122-23C8-675D-F09C-C826FB60B10B}"/>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B307D5A0-50BD-DC23-EBAA-CE514A3900DC}"/>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87D2E101-7DA1-48F8-9BB0-F4175DA3DA20}"/>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911F8ED3-B3A0-7C40-2B7F-566DE0D46B27}"/>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9F0EA4C6-68A2-92AA-39FE-6223EE7B142C}"/>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69CAB4FD-512E-71D3-6447-90EEEB76D644}"/>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6D9E3614-10B4-137A-9692-56D41B7A8D1A}"/>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CADA3FE1-5A15-4499-9D7E-CC8BBFAEF787}"/>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03C912CA-9124-E74D-83F5-305F83897420}"/>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92B6C009-8649-F9EE-8D36-C93D0D2DB8B3}"/>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5BA76E58-CD15-82CA-B28E-1942AD423D6F}"/>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345B45F4-0679-0676-1EDE-D8EB74791A9F}"/>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D03E30F1-DDFC-9DDE-F8E0-30693D95B9EF}"/>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7BF8AF17-F0CA-3B1E-9AB2-53068FA7C57D}"/>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6F7F383A-545C-2FAD-082C-748C9A8566BB}"/>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1C163573-3578-BE20-02BA-0409EAB9EB0E}"/>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0D339CA0-E3EA-2555-56FA-7FE774C7B11B}"/>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64F4436A-15FF-A920-D214-75C240E9B35D}"/>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810DDCED-C6A8-20EC-4A75-70DE660B764F}"/>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F8587FCF-5B9F-EC8F-8B19-D7C7547F2A5D}"/>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934D25FB-2FE8-EFD7-13F9-6347DF45D687}"/>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857891FC-A76A-89A1-49DC-4CF78DEE7C24}"/>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D5249182-4E28-1037-9594-8BFC4D2826E7}"/>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C01A8970-4AFF-CC12-1F75-84A112579F1B}"/>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91473591-1EA0-F853-3A68-B3ED54DE4678}"/>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B448BCCD-6D91-F25A-8D55-F1CF2BD64F73}"/>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9475C948-387D-045A-9023-89510982DEFB}"/>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8C7A15B3-B40A-1162-A677-A49320EFD11F}"/>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6B22B45B-8100-CEA8-7609-0D2513D63313}"/>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a:solidFill>
                  <a:srgbClr val="000000"/>
                </a:solidFill>
                <a:latin typeface="Montserrat"/>
                <a:cs typeface="Montserrat"/>
              </a:rPr>
              <a:t>Eletrônica</a:t>
            </a:r>
            <a:endParaRPr lang="pt-BR" sz="4950" kern="0" dirty="0">
              <a:solidFill>
                <a:srgbClr val="000000"/>
              </a:solidFill>
              <a:latin typeface="Montserrat"/>
              <a:cs typeface="Montserrat"/>
            </a:endParaRPr>
          </a:p>
        </p:txBody>
      </p:sp>
      <p:sp>
        <p:nvSpPr>
          <p:cNvPr id="5" name="Espaço Reservado para Conteúdo 2">
            <a:extLst>
              <a:ext uri="{FF2B5EF4-FFF2-40B4-BE49-F238E27FC236}">
                <a16:creationId xmlns:a16="http://schemas.microsoft.com/office/drawing/2014/main" id="{967A4FEC-85E4-6759-12D3-BE3A8943115D}"/>
              </a:ext>
            </a:extLst>
          </p:cNvPr>
          <p:cNvSpPr txBox="1">
            <a:spLocks noChangeArrowheads="1"/>
          </p:cNvSpPr>
          <p:nvPr/>
        </p:nvSpPr>
        <p:spPr>
          <a:xfrm>
            <a:off x="1046738" y="2691546"/>
            <a:ext cx="16649058" cy="8093113"/>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pt-BR" sz="6000" dirty="0">
                <a:solidFill>
                  <a:srgbClr val="0D0D0D"/>
                </a:solidFill>
              </a:rPr>
              <a:t>As cargas são os elementos que consomem a energia elétrica fornecida pelo circuito. Elas podem ser dispositivos como lâmpadas, motores, chuveiro, entre outros. As cargas podem transformar a energia elétrica em outras formas de energia, como luz, calor ou movimento. </a:t>
            </a:r>
            <a:endParaRPr lang="pt-BR" altLang="pt-BR" sz="6000" dirty="0">
              <a:solidFill>
                <a:srgbClr val="0D0D0D"/>
              </a:solidFill>
            </a:endParaRPr>
          </a:p>
        </p:txBody>
      </p:sp>
      <p:pic>
        <p:nvPicPr>
          <p:cNvPr id="72" name="Imagem 71">
            <a:extLst>
              <a:ext uri="{FF2B5EF4-FFF2-40B4-BE49-F238E27FC236}">
                <a16:creationId xmlns:a16="http://schemas.microsoft.com/office/drawing/2014/main" id="{7D314C3B-4D0A-FA78-8A95-81E87F4FA695}"/>
              </a:ext>
            </a:extLst>
          </p:cNvPr>
          <p:cNvPicPr>
            <a:picLocks noChangeAspect="1"/>
          </p:cNvPicPr>
          <p:nvPr/>
        </p:nvPicPr>
        <p:blipFill>
          <a:blip r:embed="rId2"/>
          <a:stretch>
            <a:fillRect/>
          </a:stretch>
        </p:blipFill>
        <p:spPr>
          <a:xfrm>
            <a:off x="5678445" y="8058338"/>
            <a:ext cx="8747210" cy="2701737"/>
          </a:xfrm>
          <a:prstGeom prst="rect">
            <a:avLst/>
          </a:prstGeom>
        </p:spPr>
      </p:pic>
    </p:spTree>
    <p:extLst>
      <p:ext uri="{BB962C8B-B14F-4D97-AF65-F5344CB8AC3E}">
        <p14:creationId xmlns:p14="http://schemas.microsoft.com/office/powerpoint/2010/main" val="312535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340BCFE-130F-B8E6-1838-2E4B17C3A26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4D53DF4-7144-81F0-D175-388CF1881A3B}"/>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109C323B-E9EF-0E66-B9A0-AA515B071D03}"/>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9E177C1B-C003-7F63-4B90-4BBDC51840BE}"/>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BDF0934B-3862-CE5C-A3B2-FEF8353F312A}"/>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63BA5565-B258-33E9-1638-03F3B5A13C94}"/>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D7F5672D-5E6C-2FC1-F2B9-0C1D40EA14D9}"/>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B9C3884E-C44B-588B-CD86-BD05293B0E11}"/>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EF6A7877-9D64-FF3C-9DFC-89B9A6287DF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48F418FA-4B5B-B592-CD58-7CD76A2BA41A}"/>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09C6F4DA-9236-3358-3208-D091738F12E5}"/>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BED84B08-8032-F9B7-210C-35128E80B260}"/>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C68B0B73-A372-2DB6-2EF3-759FFCC0127A}"/>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916FBE31-FE7A-122E-E236-310A71FB9B61}"/>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171CF3CC-2594-028A-4DF8-6257FF8A67F3}"/>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003AE67F-62D1-8633-E66E-1C5A70E66CA3}"/>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B8B02A70-735D-CFBF-533C-111A4ACB57D7}"/>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FFAA8CB8-2503-FB12-6934-853BE2C69E5F}"/>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8B2C20FC-BC58-E170-2CC7-4A5F9831933B}"/>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918DCBA9-3C6F-2535-2F8E-279FE6B92C80}"/>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B76B2C2C-63B2-4FDE-EE4C-DE8CD1D09E33}"/>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8AC4CEA9-0D5B-3E10-4DE8-AA073266E499}"/>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4F9C39FB-838D-5154-90A4-8A67427D8E6A}"/>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CD3F36A6-78AE-0F8F-C760-6D3F46186E71}"/>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936EB443-BA4F-35EF-6284-78D56F99C961}"/>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2E7EAD55-027B-B3B9-5276-DCA1E8F371AE}"/>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45696DC5-8424-5250-AD07-1E28AC7ED0B8}"/>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B1062CA7-5C18-072A-53AC-1A15D75B4734}"/>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C19F0034-F3CA-81A9-75ED-2A0C90A67736}"/>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FA7BA27C-D4E1-AC42-8828-DED54D952FB3}"/>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FC7E77C8-739A-B144-948D-29903881741A}"/>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A5AF9F70-87DA-D318-1C4D-24F8CA8C1C61}"/>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737BAE6A-844E-2404-9C0E-C9DD39E2F443}"/>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C77A9379-2CFA-9214-B816-CBEDCD27E84A}"/>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A22077CA-7EF5-D441-DCB1-9E324306B79A}"/>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852D7627-87BF-5209-6089-17F71B74F239}"/>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049C50BE-09EF-D630-1C8D-E7602897426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938B7F5C-2F28-C5C6-77D6-51493ADCC020}"/>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1C117380-E3A4-718C-DC0E-B518E4C7CA2E}"/>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53C97584-99B0-19FD-49E1-82CE52AE4A9F}"/>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83DDCBD9-3185-1C30-10D2-C9DA7D13BB26}"/>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D4B915EE-D9A7-5710-6B64-5400CAFF21CC}"/>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CFBEF4F3-0D05-72E9-2C4C-D4C2E7563FEB}"/>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1242E9E3-2ED4-E8D8-4793-079D64733964}"/>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7E4BBEDA-7427-804C-7AA7-50442024DD1E}"/>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BB112CB6-A8FB-5A3D-2132-1E1CE52A6BB1}"/>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AD8BCCBB-82B0-910D-43E0-B95227B18E79}"/>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D0B9418-476E-1771-C989-EA23F9B07F3E}"/>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9566EA60-2D0C-9C86-7201-1B4BE3F9D4DF}"/>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A67BACAF-345C-EB4A-8D70-F6A64847CA9D}"/>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3837D385-8B2E-9A55-E494-169EED56BFB1}"/>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E19D24BC-88FE-2B20-5B58-FB0C77776D3D}"/>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81B61292-35B6-7CDA-16B9-45A2975223D9}"/>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7DDE263D-C917-28A4-E456-B20BFE7B8D56}"/>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C5F3EECC-C6ED-B68B-279A-0198C173A26F}"/>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8BAAB673-D790-46C4-02E0-000D8FA0D10D}"/>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CFFE28C5-167F-545E-DFBF-19D94F46113C}"/>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B4BD0901-B43F-54D8-8D6D-ECF904B9162A}"/>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302C35A4-24FD-B2BF-BD43-6280BAE300FE}"/>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D849ED9F-A3F5-4738-EBA7-3E9D55CC9B23}"/>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C638B98F-555D-9892-D496-CACB2414797D}"/>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29F25C36-0BDB-9444-2E9A-F79A5C4A2942}"/>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AC746FF3-BCD5-DA2E-F4D4-CF1BE6E6E8F7}"/>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9272A21F-46BD-82E4-08B6-45C4FE436085}"/>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4248708A-6FAC-B7E1-3500-B3C0303B87DD}"/>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9767E148-DF4D-58F8-4F4E-0D5B6950635D}"/>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A3B5AD73-202A-990C-6248-8C496151E3B1}"/>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0E82DC7A-EA47-A240-3868-ABBB38A00F6B}"/>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3507F6CA-6A5F-0F96-4EC1-B6D7FEB93265}"/>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5E4347A8-0843-2117-39C3-6BD3FD69A4A0}"/>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F6007E61-51DC-D971-4B13-6E9E61077909}"/>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a:solidFill>
                  <a:srgbClr val="000000"/>
                </a:solidFill>
                <a:latin typeface="Montserrat"/>
                <a:cs typeface="Montserrat"/>
              </a:rPr>
              <a:t>Eletrônica</a:t>
            </a:r>
            <a:endParaRPr lang="pt-BR" sz="4950" kern="0" dirty="0">
              <a:solidFill>
                <a:srgbClr val="000000"/>
              </a:solidFill>
              <a:latin typeface="Montserrat"/>
              <a:cs typeface="Montserrat"/>
            </a:endParaRPr>
          </a:p>
        </p:txBody>
      </p:sp>
      <p:sp>
        <p:nvSpPr>
          <p:cNvPr id="5" name="Espaço Reservado para Conteúdo 2">
            <a:extLst>
              <a:ext uri="{FF2B5EF4-FFF2-40B4-BE49-F238E27FC236}">
                <a16:creationId xmlns:a16="http://schemas.microsoft.com/office/drawing/2014/main" id="{311D24A5-B90B-BCFD-E389-95295D667691}"/>
              </a:ext>
            </a:extLst>
          </p:cNvPr>
          <p:cNvSpPr txBox="1">
            <a:spLocks noChangeArrowheads="1"/>
          </p:cNvSpPr>
          <p:nvPr/>
        </p:nvSpPr>
        <p:spPr>
          <a:xfrm>
            <a:off x="1046738" y="2691546"/>
            <a:ext cx="16649058" cy="8093113"/>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pt-BR" sz="6000" dirty="0">
                <a:solidFill>
                  <a:srgbClr val="0D0D0D"/>
                </a:solidFill>
              </a:rPr>
              <a:t>Cada carga possui uma resistência elétrica específica, que determina a quantidade decorrente que passa por ela.</a:t>
            </a:r>
            <a:endParaRPr lang="pt-BR" altLang="pt-BR" sz="6000" dirty="0">
              <a:solidFill>
                <a:srgbClr val="0D0D0D"/>
              </a:solidFill>
            </a:endParaRPr>
          </a:p>
        </p:txBody>
      </p:sp>
      <p:pic>
        <p:nvPicPr>
          <p:cNvPr id="6" name="Imagem 5">
            <a:extLst>
              <a:ext uri="{FF2B5EF4-FFF2-40B4-BE49-F238E27FC236}">
                <a16:creationId xmlns:a16="http://schemas.microsoft.com/office/drawing/2014/main" id="{93B0000A-4D3C-B2A5-A309-E1D128D50A7B}"/>
              </a:ext>
            </a:extLst>
          </p:cNvPr>
          <p:cNvPicPr>
            <a:picLocks noChangeAspect="1"/>
          </p:cNvPicPr>
          <p:nvPr/>
        </p:nvPicPr>
        <p:blipFill>
          <a:blip r:embed="rId2"/>
          <a:stretch>
            <a:fillRect/>
          </a:stretch>
        </p:blipFill>
        <p:spPr>
          <a:xfrm>
            <a:off x="7151245" y="5305550"/>
            <a:ext cx="5801609" cy="5060977"/>
          </a:xfrm>
          <a:prstGeom prst="rect">
            <a:avLst/>
          </a:prstGeom>
        </p:spPr>
      </p:pic>
    </p:spTree>
    <p:extLst>
      <p:ext uri="{BB962C8B-B14F-4D97-AF65-F5344CB8AC3E}">
        <p14:creationId xmlns:p14="http://schemas.microsoft.com/office/powerpoint/2010/main" val="3176912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1FB7C0F-7EEB-8E4D-FC11-77EC471D9F1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C4A4450-4E78-7BD7-E223-5DB1AAE7F27C}"/>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0975A559-BDCD-B143-352D-CF2555C974EC}"/>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5342180D-DB43-CE02-5EB7-F45887F7A7FB}"/>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FE7A210D-135D-2917-D210-3F8CE6AD48AC}"/>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A83A8DE5-777E-BF59-C04F-ACAF356DA241}"/>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3DC4678D-855B-1845-CFD8-06742E7DA9B3}"/>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B737E81E-6239-B9DC-10BF-E039AEE582EF}"/>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4B8F90C-5B35-F38A-6265-4EC1C489C3B5}"/>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C551721A-0A29-16A5-6409-2F3F18DDE4FC}"/>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F53201D0-B6A7-AC25-D03E-1000666EA1C8}"/>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AD0A5196-8A0A-9900-1ADA-C1E1A9F3D23A}"/>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DCFE2BA9-0B1F-2B24-C103-3F19DC82D5B9}"/>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16B03F8F-ADD7-76E9-8148-380B92BC9133}"/>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CB5EE176-887B-3532-FB8F-7343C7FB04D3}"/>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3E679F8E-4F3F-C71C-8A89-BB7341B5EAD0}"/>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82154D6F-1B29-8F81-8669-3174C42D0ABA}"/>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83D45290-ABBD-1022-0DFE-5C443E06C93B}"/>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3A5F1EFA-3977-90C5-EDF7-C45E4882660C}"/>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44C3453F-F001-152F-2391-422AEAD907D7}"/>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2E71F11D-7392-071A-79A5-67254EE8AEB3}"/>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DBB93204-EE73-3987-C0EE-95DE3757F07F}"/>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168AE97F-3FF6-49C7-93BE-796600F5F2BB}"/>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2A38D4F0-7F04-C6CF-F8F7-164888C78617}"/>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B2569B27-8BB3-D731-8066-9709345CDCD3}"/>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25345485-253C-9E1F-D928-56091212C388}"/>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B8E237FB-F174-EFD3-07DD-37CE819CFAB9}"/>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4EEE3D04-2C29-96B2-1679-572225E7F299}"/>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4A45F753-5045-703D-BDF5-8EA7E3E69AE2}"/>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24B24C90-CF80-ADD4-8CEF-7C2F1F58CFDE}"/>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59ACE05A-364F-5065-1EB7-64CED6796F8D}"/>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DA021B0F-2622-D701-BBA7-D63F0B7F400A}"/>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D941FEB3-4C8D-43BA-0F38-7A34129D3D29}"/>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497B3460-F7F1-917F-0876-36C6FBF5CD5C}"/>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FBA8D2BB-D00E-4D9E-66CE-5E14459A8387}"/>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93183E40-A404-A542-1688-F941CB7BD7AE}"/>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6F9AFCDA-A14B-C2E2-CEB9-D008D1E88C25}"/>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2EA73996-EBED-A27B-9DDA-0EEB73FE3E71}"/>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F6B249BB-2E3C-39CE-BC63-8C885B76471B}"/>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86FD402F-70A6-2868-3719-ED0C5D09263A}"/>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71000E93-B505-6B0E-4CA8-96BD02B82D97}"/>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E9DC0456-E424-61C2-F010-FE280567F685}"/>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E1FD9D11-A66A-F631-F375-C78C13C3E878}"/>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E3B9D598-BF2E-789C-F605-3D8F8BDF13D9}"/>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EE459799-B799-A896-2417-B0320A1E5A2F}"/>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9730A659-AFEF-71E3-341B-46516A535865}"/>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798C5F32-D819-E3F7-543E-2EB63904E0F5}"/>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D256B5BB-BA9B-7E00-F81C-75BB916AF288}"/>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19B207BE-DB40-EDF8-78E6-7240E5FCC7D8}"/>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E7EAAB20-D38A-CE38-99E8-8FE5A43DD0A1}"/>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452DAB79-55B5-14EA-DBB2-2884B4EB2B66}"/>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46D56DC8-7600-3C4D-A4AE-AABC86C1145D}"/>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B8276B1C-5BC7-69D6-2F71-51C7B1B374C0}"/>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0E5BEB1D-3A7C-380D-A344-5AA55009E8C3}"/>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3E4FCCB5-6F58-43A2-8653-3A9A328847B3}"/>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A23322B5-82C8-4674-BB28-0219FFC9EEFF}"/>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980F05D5-3742-6DBD-3239-84FFED728BAD}"/>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BC927E3D-9C75-4738-73C1-6A3A3FF7302E}"/>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EFDFA0D7-A06E-4742-489B-40D702C7F1BF}"/>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3F6778E6-7B2E-A4FB-C6E3-C1D4A0A9ECDB}"/>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3E614088-1987-AC11-1DFA-F2BCAC995372}"/>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95A5E00B-8F52-FE50-38C8-6980A941F7F4}"/>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F01EA4A9-3A0D-289D-24CE-4066FFF162CB}"/>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B6FCA913-07D7-D13D-B381-F0E1F95DD98C}"/>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3279C015-2466-E13E-ECDC-F00AC6820116}"/>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8F68835B-491B-D18A-D94E-75C08E7F9961}"/>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6FDEE472-0974-1CF5-64E7-1126B6914976}"/>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15C1EE7B-02B0-C7A6-328B-A069CA5FF9BB}"/>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8FA30C56-C80D-EA16-8784-2D408FF383AC}"/>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F62E41F8-C367-2237-0673-0BA4FCC6CB22}"/>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678F0179-62A1-FBEE-B6E9-1639E5AA2192}"/>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a:solidFill>
                  <a:srgbClr val="000000"/>
                </a:solidFill>
                <a:latin typeface="Montserrat"/>
                <a:cs typeface="Montserrat"/>
              </a:rPr>
              <a:t>Eletrônica</a:t>
            </a:r>
            <a:endParaRPr lang="pt-BR" sz="4950" kern="0" dirty="0">
              <a:solidFill>
                <a:srgbClr val="000000"/>
              </a:solidFill>
              <a:latin typeface="Montserrat"/>
              <a:cs typeface="Montserrat"/>
            </a:endParaRPr>
          </a:p>
        </p:txBody>
      </p:sp>
      <p:sp>
        <p:nvSpPr>
          <p:cNvPr id="5" name="Espaço Reservado para Conteúdo 2">
            <a:extLst>
              <a:ext uri="{FF2B5EF4-FFF2-40B4-BE49-F238E27FC236}">
                <a16:creationId xmlns:a16="http://schemas.microsoft.com/office/drawing/2014/main" id="{CD640205-3C28-2F27-C792-07160A7F607E}"/>
              </a:ext>
            </a:extLst>
          </p:cNvPr>
          <p:cNvSpPr txBox="1">
            <a:spLocks noChangeArrowheads="1"/>
          </p:cNvSpPr>
          <p:nvPr/>
        </p:nvSpPr>
        <p:spPr>
          <a:xfrm>
            <a:off x="1046738" y="2691546"/>
            <a:ext cx="16649058" cy="8093113"/>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pt-BR" sz="6000" dirty="0">
                <a:solidFill>
                  <a:srgbClr val="0D0D0D"/>
                </a:solidFill>
              </a:rPr>
              <a:t>No circuito elétrico, a fonte de energia fornece uma diferença de potencial elétrico (tensão) aos terminais do circuito. Essa tensão faz com que os elétrons se movam através dos condutores. Os condutores, por sua vez, direcionam o fluxo de elétrons até as cargas, onde ocorre a conversão da energia elétrica.</a:t>
            </a:r>
            <a:endParaRPr lang="pt-BR" altLang="pt-BR" sz="6000" dirty="0">
              <a:solidFill>
                <a:srgbClr val="0D0D0D"/>
              </a:solidFill>
            </a:endParaRPr>
          </a:p>
        </p:txBody>
      </p:sp>
      <p:pic>
        <p:nvPicPr>
          <p:cNvPr id="71" name="Imagem 70">
            <a:extLst>
              <a:ext uri="{FF2B5EF4-FFF2-40B4-BE49-F238E27FC236}">
                <a16:creationId xmlns:a16="http://schemas.microsoft.com/office/drawing/2014/main" id="{CC73714C-7019-89CE-D598-C3C1F281C00E}"/>
              </a:ext>
            </a:extLst>
          </p:cNvPr>
          <p:cNvPicPr>
            <a:picLocks noChangeAspect="1"/>
          </p:cNvPicPr>
          <p:nvPr/>
        </p:nvPicPr>
        <p:blipFill>
          <a:blip r:embed="rId2"/>
          <a:stretch>
            <a:fillRect/>
          </a:stretch>
        </p:blipFill>
        <p:spPr>
          <a:xfrm>
            <a:off x="837670" y="8474075"/>
            <a:ext cx="2779392" cy="2637465"/>
          </a:xfrm>
          <a:prstGeom prst="rect">
            <a:avLst/>
          </a:prstGeom>
        </p:spPr>
      </p:pic>
    </p:spTree>
    <p:extLst>
      <p:ext uri="{BB962C8B-B14F-4D97-AF65-F5344CB8AC3E}">
        <p14:creationId xmlns:p14="http://schemas.microsoft.com/office/powerpoint/2010/main" val="3590253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82BA3F0-C2FC-5B8D-02EC-25209955AE6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73E8864-BD66-5098-85F3-F80E67B765AD}"/>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5D76F57C-FD25-168A-5DEF-100023ADFF6A}"/>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E877399A-5DAC-5978-8D91-F4A11010A17D}"/>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0070BFD4-6282-1B09-80C0-9149C501591F}"/>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8E8300D2-6D6D-E4EB-4783-545C3AF1AE8A}"/>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450E5664-B8E0-446E-4303-47FDADE6F6B8}"/>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4C8EE9E3-11D1-1A80-B3DD-CB08F76BD9FD}"/>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02B59125-0201-1CF1-43B2-6CEAD6E9BD5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8F89B317-FD4C-F49A-E4B0-082B4B4CECE5}"/>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2FA3D5DA-1A6A-A65A-9516-B35AA89F42FA}"/>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24F8E048-43EF-65C3-F3AB-50DCAE90F19F}"/>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1B36E0BC-E0BE-9783-B34A-84BE6FBF37F2}"/>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D1471822-F938-E2E6-1949-0F20B08CB5A0}"/>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BD90135F-8126-AA94-F89B-4624685AC417}"/>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B72AA38F-3CB3-E417-90C2-926EF7060846}"/>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39696595-87B0-D304-7D84-C48DA002F6A6}"/>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5B14D082-5DA0-7A33-B00B-5B99061B6F5D}"/>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131277E9-2D07-30A8-CFA9-8F7E2608C4ED}"/>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85487DC4-E7D7-A3A1-9CC2-0C74F8FF6D78}"/>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6FEECB5F-9686-113D-AA88-D405A6469420}"/>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00BC76CA-945F-174F-4114-46D0447A40EA}"/>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94288D6F-3CA8-4C9C-C09C-057A9635E5F4}"/>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5E246577-2BE4-FA5A-33A4-0E41CB0B1283}"/>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E2192258-4333-3DDD-29B6-748C8E4795F3}"/>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C6C9FC0C-29AE-B18C-A0EB-B4CB4B82E68E}"/>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AE31C802-B8A9-8F44-F90C-987AC8112782}"/>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A2CCDCD4-4D43-B931-7A29-4AAF0ACD4636}"/>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06B0D98F-1AD5-871D-8D8B-199B85E88F35}"/>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AF4521BC-129E-BD52-07FE-6F694F6886CE}"/>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EB99CE6D-78BF-74B8-3B89-D2597324AE3E}"/>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2168AF35-7869-F666-8116-530A1EA9685F}"/>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BC6BFDCD-1391-25CA-6FCB-11927BF05337}"/>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FDA2D99A-2B24-0D22-A991-609F172487DE}"/>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62676F64-1B65-41B4-A77E-EEDF0FDE25A7}"/>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FC00BDB-BAC3-161D-45CD-45143AAF4159}"/>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C731CEB2-3EEA-8C45-1819-5F5165E6C1BD}"/>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392F09D0-C5B7-32ED-7D33-4875ACB16A36}"/>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120A3DF0-FC28-D759-B907-48279F87082A}"/>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511B9A15-D8CA-77DE-4D8C-71C9C6B0AE38}"/>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9D496C80-A177-89E3-BBA0-43E9080AC666}"/>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9435265E-75B3-DAC5-E2F0-7BC8E03AAFF9}"/>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3C98A500-574D-06B3-C414-F7C2C3A10D53}"/>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8321FA6B-C3EE-4CD8-FE71-54E0345DA780}"/>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D1DA5B6F-B809-96C2-4EB7-C72988280AAF}"/>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89B1F6BF-1CDB-87A4-8F32-CE10F603CF87}"/>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A7791ECB-61E9-DBB0-24E9-C9CBA747D82F}"/>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575F673E-81E8-5F47-7DA6-EF30CC4380CB}"/>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CC306D28-31D2-556A-6446-353E2CD694C6}"/>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59ACC8F0-BDE9-361B-D4E6-1CF0B12507A7}"/>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238DE96F-2D7A-694A-7570-583D6FCCA9C9}"/>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F00AD281-641D-F721-A890-D655704CAF52}"/>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4D50C5C4-A1DE-37EB-A069-667615ED150A}"/>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1264E38B-3D24-47D2-1A48-94BB827E2756}"/>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B22F20A1-A1CC-E236-BDC1-8E0E56062720}"/>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73463E5F-BFF7-F3D9-77A0-545898504186}"/>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64CBBF67-DE5D-407E-CBA8-B5D7B76DF0DD}"/>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9ED936C1-437E-8558-47EA-714277C713A9}"/>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67002A66-210A-B8CB-A4EF-FC0EFAA63650}"/>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BB188FBB-3352-2B05-582E-FD222D14DE50}"/>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69E9FD14-9304-09FB-01E5-6B5BF39EBE77}"/>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826FA325-5B6A-D710-EB80-F700B6D564BC}"/>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5C25F7B5-39C9-6A04-4486-BDB5F61029CB}"/>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5B779127-D7DE-A65D-F3FA-F25B801C0082}"/>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C0FDE091-84FA-3B1E-E4AE-A416C1057BF1}"/>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F3E0A148-8F94-9FF6-B45E-898A69A3A12E}"/>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4FF86119-AA6D-662D-D68A-76F1BEEE4B86}"/>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1FA80FAD-70F5-4C85-E0D6-47E129CE6CE8}"/>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4C5CB502-7615-E95A-B487-761E59DCBE61}"/>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AF16E181-0A85-438E-EAB2-05A6887174A2}"/>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D97BA0FE-F845-E207-64E3-53010B7C5518}"/>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a:solidFill>
                  <a:srgbClr val="000000"/>
                </a:solidFill>
                <a:latin typeface="Montserrat"/>
                <a:cs typeface="Montserrat"/>
              </a:rPr>
              <a:t>Eletrônica</a:t>
            </a:r>
            <a:endParaRPr lang="pt-BR" sz="4950" kern="0" dirty="0">
              <a:solidFill>
                <a:srgbClr val="000000"/>
              </a:solidFill>
              <a:latin typeface="Montserrat"/>
              <a:cs typeface="Montserrat"/>
            </a:endParaRPr>
          </a:p>
        </p:txBody>
      </p:sp>
      <p:pic>
        <p:nvPicPr>
          <p:cNvPr id="6" name="Imagem 5">
            <a:extLst>
              <a:ext uri="{FF2B5EF4-FFF2-40B4-BE49-F238E27FC236}">
                <a16:creationId xmlns:a16="http://schemas.microsoft.com/office/drawing/2014/main" id="{1BFCDCD5-5F2F-D077-9A3B-F53653F478C7}"/>
              </a:ext>
            </a:extLst>
          </p:cNvPr>
          <p:cNvPicPr>
            <a:picLocks noChangeAspect="1"/>
          </p:cNvPicPr>
          <p:nvPr/>
        </p:nvPicPr>
        <p:blipFill>
          <a:blip r:embed="rId2"/>
          <a:stretch>
            <a:fillRect/>
          </a:stretch>
        </p:blipFill>
        <p:spPr>
          <a:xfrm>
            <a:off x="2827711" y="2849380"/>
            <a:ext cx="14448678" cy="7881096"/>
          </a:xfrm>
          <a:prstGeom prst="rect">
            <a:avLst/>
          </a:prstGeom>
        </p:spPr>
      </p:pic>
    </p:spTree>
    <p:extLst>
      <p:ext uri="{BB962C8B-B14F-4D97-AF65-F5344CB8AC3E}">
        <p14:creationId xmlns:p14="http://schemas.microsoft.com/office/powerpoint/2010/main" val="4052125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5BCFF2C-A8D9-7989-C1B6-4E5B5701D13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A3FCC55-5BDB-1C41-F9CE-B98616FA511B}"/>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1916D829-6D0B-D68A-E59E-391BF5884C00}"/>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2C19FF5F-CEA5-7187-835C-DA88EF059017}"/>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709741C5-968A-31EB-97DB-E029112B4592}"/>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8DE8AFD9-2A3C-4FC0-E430-AECF5311CF2E}"/>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5CAB337B-BBC7-C861-6FBC-063E3CDB6CF0}"/>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55EBB178-DE01-9EC6-1B36-41E6E1CDE0E8}"/>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C3525755-235F-95D9-86AD-BB513A11A6A8}"/>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78774805-4F0A-424A-1311-538BFF62351F}"/>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4A752DAB-E69E-CDA0-03E1-FD3BC2E5B086}"/>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963787AC-DCD1-532A-2E5F-F07D3F773815}"/>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0C9F106E-9F32-6FC6-5971-72CC4CD013D5}"/>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9ADA82AA-B683-28B7-EA25-6A7D4BF12D03}"/>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834950E6-A669-9839-38AE-B57876FC063A}"/>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10BBB259-0D6C-1C84-69D9-636765AEE9BD}"/>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DEE52DC6-D08A-8701-3EC5-7B0D7BE2D46D}"/>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2421EDFE-F08D-5DD3-B4F0-98B70B88BCA8}"/>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69266E9B-C901-0805-5E47-3A6B5C9A0B03}"/>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EBFB5500-159D-DDF5-3F27-DCE213FEF813}"/>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9E4C3A3A-5D19-FCD0-F163-9D4B5CD76848}"/>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42DB3D87-2ABF-C9E2-8CF6-00B884D5A7EB}"/>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A7D716EC-9ADD-5C5C-CE34-487129128757}"/>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CF2297A0-3DF8-1E20-AFB2-F3AB0604AF71}"/>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346AA169-1A7F-0389-2112-2A6793758C0C}"/>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EB788D40-D5A1-1990-BDE4-38B86D63FA97}"/>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FA151035-26AE-6E5F-499D-9C8477A2455E}"/>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45168F3B-B862-F608-502D-9464EF642847}"/>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DC2334FF-3907-9F11-DC51-2DAF88B14F06}"/>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A589D828-BA76-9F84-77C5-0683695FF8F7}"/>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5F00E7CC-99B2-80DC-1EAD-4CCD0EB68127}"/>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A7D16EEE-A0DF-16BD-1904-BB4DDEE946BA}"/>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4FFFB26C-2013-6101-0F62-8D151CE97793}"/>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8A440D90-64DE-2EB3-28C6-C05095A06E8A}"/>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FB32A122-AD37-014C-7BC9-071A1B89FC6E}"/>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3E8E1610-EA90-9156-7BD3-360B648C53F9}"/>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0290F3D9-0297-5F38-7566-D4E043470173}"/>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E29A68DF-749A-B28F-D86F-B304FB36742B}"/>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6D968F61-5E56-02C4-A1C4-52BCA21E636C}"/>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83BB86F0-971B-9E1A-DB09-BE1F05EC9CE2}"/>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7F30544D-7F5E-17FE-041F-A5453608747C}"/>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21AB38FB-FB5A-5FBB-3CBE-CBA1E295C96C}"/>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798CACF7-5107-0277-E0B2-80BC0E21CE8E}"/>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B305D339-9C05-738E-A63E-F6133D03D3F9}"/>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231CA426-4071-F28C-2C15-AC487C938DF3}"/>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7C43ADD2-2A85-732B-F230-17F3EC127BF4}"/>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29521D10-5854-C573-801F-A10B3A0CEFCC}"/>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972D68AF-E9F6-E77D-636E-CD113F0A09D6}"/>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24DF1D2A-3B91-E2A5-06BC-3648A92DFFB3}"/>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4F9FB4AF-DB85-68D2-4548-3C2F953E3B43}"/>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8BA50461-1DAC-2183-78D5-52942839D1D9}"/>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0A725170-D0F4-4AB4-FE41-D8F706E05608}"/>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0CFBE512-586C-788A-F2BC-0D76455DAA6B}"/>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B4E8EEF5-7383-D35C-4915-EE2C2D5DB746}"/>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6166C16C-9EB5-8B9E-F91A-1694B3A30454}"/>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9899ED88-3E1C-1647-A221-23C047039B1A}"/>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A902CD7A-3175-60F9-1F41-31EEF903A674}"/>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09BB53A6-23C1-1AFE-4B93-C355AF2130B0}"/>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B7552358-E005-6280-BD9D-820BE6387176}"/>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85CEA371-0B75-1DD3-FBC9-C877FDEE75E6}"/>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9595098F-F4CF-C158-71AA-D28B3BEED24B}"/>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5510BC4D-8EBB-F53B-9CAC-429F13D4F97E}"/>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6CEAA6C0-3114-DB3E-BE2B-0BC68F001A50}"/>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5B2611E4-2F4B-B5DC-D796-22B3873F68EE}"/>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F3172BA0-D65D-EAC4-D06C-AEDBC8CC6616}"/>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09FA4CE0-D709-6589-137A-4402EED05A7E}"/>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8FD6A91D-BAFA-4D6F-60D3-BDE038C7D8A7}"/>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75" name="object 3">
            <a:extLst>
              <a:ext uri="{FF2B5EF4-FFF2-40B4-BE49-F238E27FC236}">
                <a16:creationId xmlns:a16="http://schemas.microsoft.com/office/drawing/2014/main" id="{E588E3B7-E641-CF4C-E9BE-772B5F55DECD}"/>
              </a:ext>
            </a:extLst>
          </p:cNvPr>
          <p:cNvGrpSpPr/>
          <p:nvPr/>
        </p:nvGrpSpPr>
        <p:grpSpPr>
          <a:xfrm>
            <a:off x="15364003" y="1047088"/>
            <a:ext cx="3693223" cy="942975"/>
            <a:chOff x="15364003" y="1047088"/>
            <a:chExt cx="3693223" cy="942975"/>
          </a:xfrm>
        </p:grpSpPr>
        <p:sp>
          <p:nvSpPr>
            <p:cNvPr id="73" name="object 4">
              <a:extLst>
                <a:ext uri="{FF2B5EF4-FFF2-40B4-BE49-F238E27FC236}">
                  <a16:creationId xmlns:a16="http://schemas.microsoft.com/office/drawing/2014/main" id="{98AE0072-ECC7-FEC1-D337-9DBD564D1990}"/>
                </a:ext>
              </a:extLst>
            </p:cNvPr>
            <p:cNvSpPr/>
            <p:nvPr/>
          </p:nvSpPr>
          <p:spPr>
            <a:xfrm>
              <a:off x="15364066"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4" name="object 5">
              <a:extLst>
                <a:ext uri="{FF2B5EF4-FFF2-40B4-BE49-F238E27FC236}">
                  <a16:creationId xmlns:a16="http://schemas.microsoft.com/office/drawing/2014/main" id="{5DA4BA60-D069-A65F-ABC0-456D4C104F69}"/>
                </a:ext>
              </a:extLst>
            </p:cNvPr>
            <p:cNvSpPr/>
            <p:nvPr/>
          </p:nvSpPr>
          <p:spPr>
            <a:xfrm>
              <a:off x="15364003" y="1167618"/>
              <a:ext cx="3693160" cy="700405"/>
            </a:xfrm>
            <a:custGeom>
              <a:avLst/>
              <a:gdLst/>
              <a:ahLst/>
              <a:cxnLst/>
              <a:rect l="l" t="t" r="r" b="b"/>
              <a:pathLst>
                <a:path w="3693159" h="700405">
                  <a:moveTo>
                    <a:pt x="198348" y="660984"/>
                  </a:moveTo>
                  <a:lnTo>
                    <a:pt x="0" y="660984"/>
                  </a:lnTo>
                  <a:lnTo>
                    <a:pt x="0" y="685812"/>
                  </a:lnTo>
                  <a:lnTo>
                    <a:pt x="198348" y="685812"/>
                  </a:lnTo>
                  <a:lnTo>
                    <a:pt x="198348" y="660984"/>
                  </a:lnTo>
                  <a:close/>
                </a:path>
                <a:path w="3693159" h="700405">
                  <a:moveTo>
                    <a:pt x="198348" y="502246"/>
                  </a:moveTo>
                  <a:lnTo>
                    <a:pt x="0" y="502246"/>
                  </a:lnTo>
                  <a:lnTo>
                    <a:pt x="0" y="527050"/>
                  </a:lnTo>
                  <a:lnTo>
                    <a:pt x="198348" y="527050"/>
                  </a:lnTo>
                  <a:lnTo>
                    <a:pt x="198348" y="502246"/>
                  </a:lnTo>
                  <a:close/>
                </a:path>
                <a:path w="3693159" h="700405">
                  <a:moveTo>
                    <a:pt x="198348" y="337540"/>
                  </a:moveTo>
                  <a:lnTo>
                    <a:pt x="0" y="337540"/>
                  </a:lnTo>
                  <a:lnTo>
                    <a:pt x="0" y="362356"/>
                  </a:lnTo>
                  <a:lnTo>
                    <a:pt x="198348" y="362356"/>
                  </a:lnTo>
                  <a:lnTo>
                    <a:pt x="198348" y="337540"/>
                  </a:lnTo>
                  <a:close/>
                </a:path>
                <a:path w="3693159" h="700405">
                  <a:moveTo>
                    <a:pt x="198348" y="175044"/>
                  </a:moveTo>
                  <a:lnTo>
                    <a:pt x="0" y="175044"/>
                  </a:lnTo>
                  <a:lnTo>
                    <a:pt x="0" y="199898"/>
                  </a:lnTo>
                  <a:lnTo>
                    <a:pt x="198348" y="199898"/>
                  </a:lnTo>
                  <a:lnTo>
                    <a:pt x="198348" y="175044"/>
                  </a:lnTo>
                  <a:close/>
                </a:path>
                <a:path w="3693159" h="700405">
                  <a:moveTo>
                    <a:pt x="198348" y="16789"/>
                  </a:moveTo>
                  <a:lnTo>
                    <a:pt x="0" y="16789"/>
                  </a:lnTo>
                  <a:lnTo>
                    <a:pt x="0" y="41592"/>
                  </a:lnTo>
                  <a:lnTo>
                    <a:pt x="198348" y="41592"/>
                  </a:lnTo>
                  <a:lnTo>
                    <a:pt x="198348" y="16789"/>
                  </a:lnTo>
                  <a:close/>
                </a:path>
                <a:path w="3693159" h="700405">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a:moveTo>
                    <a:pt x="3424669" y="13944"/>
                  </a:moveTo>
                  <a:lnTo>
                    <a:pt x="3238538" y="13944"/>
                  </a:lnTo>
                  <a:lnTo>
                    <a:pt x="3095663" y="685927"/>
                  </a:lnTo>
                  <a:lnTo>
                    <a:pt x="3281819" y="685927"/>
                  </a:lnTo>
                  <a:lnTo>
                    <a:pt x="3424669" y="13944"/>
                  </a:lnTo>
                  <a:close/>
                </a:path>
                <a:path w="3693159" h="700405">
                  <a:moveTo>
                    <a:pt x="3692918" y="660984"/>
                  </a:moveTo>
                  <a:lnTo>
                    <a:pt x="3494570" y="660984"/>
                  </a:lnTo>
                  <a:lnTo>
                    <a:pt x="3494570" y="685812"/>
                  </a:lnTo>
                  <a:lnTo>
                    <a:pt x="3692918" y="685812"/>
                  </a:lnTo>
                  <a:lnTo>
                    <a:pt x="3692918" y="660984"/>
                  </a:lnTo>
                  <a:close/>
                </a:path>
                <a:path w="3693159" h="700405">
                  <a:moveTo>
                    <a:pt x="3692918" y="502246"/>
                  </a:moveTo>
                  <a:lnTo>
                    <a:pt x="3494570" y="502246"/>
                  </a:lnTo>
                  <a:lnTo>
                    <a:pt x="3494570" y="527050"/>
                  </a:lnTo>
                  <a:lnTo>
                    <a:pt x="3692918" y="527050"/>
                  </a:lnTo>
                  <a:lnTo>
                    <a:pt x="3692918" y="502246"/>
                  </a:lnTo>
                  <a:close/>
                </a:path>
                <a:path w="3693159" h="700405">
                  <a:moveTo>
                    <a:pt x="3692918" y="337540"/>
                  </a:moveTo>
                  <a:lnTo>
                    <a:pt x="3494570" y="337540"/>
                  </a:lnTo>
                  <a:lnTo>
                    <a:pt x="3494570" y="362356"/>
                  </a:lnTo>
                  <a:lnTo>
                    <a:pt x="3692918" y="362356"/>
                  </a:lnTo>
                  <a:lnTo>
                    <a:pt x="3692918" y="337540"/>
                  </a:lnTo>
                  <a:close/>
                </a:path>
                <a:path w="3693159" h="700405">
                  <a:moveTo>
                    <a:pt x="3692918" y="175044"/>
                  </a:moveTo>
                  <a:lnTo>
                    <a:pt x="3494570" y="175044"/>
                  </a:lnTo>
                  <a:lnTo>
                    <a:pt x="3494570" y="199898"/>
                  </a:lnTo>
                  <a:lnTo>
                    <a:pt x="3692918" y="199898"/>
                  </a:lnTo>
                  <a:lnTo>
                    <a:pt x="3692918" y="175044"/>
                  </a:lnTo>
                  <a:close/>
                </a:path>
                <a:path w="3693159" h="700405">
                  <a:moveTo>
                    <a:pt x="3692918" y="16789"/>
                  </a:moveTo>
                  <a:lnTo>
                    <a:pt x="3494570" y="16789"/>
                  </a:lnTo>
                  <a:lnTo>
                    <a:pt x="3494570" y="41592"/>
                  </a:lnTo>
                  <a:lnTo>
                    <a:pt x="3692918" y="41592"/>
                  </a:lnTo>
                  <a:lnTo>
                    <a:pt x="3692918" y="16789"/>
                  </a:lnTo>
                  <a:close/>
                </a:path>
              </a:pathLst>
            </a:custGeom>
            <a:solidFill>
              <a:srgbClr val="FFFFFF"/>
            </a:solidFill>
          </p:spPr>
          <p:txBody>
            <a:bodyPr wrap="square" lIns="0" tIns="0" rIns="0" bIns="0" rtlCol="0"/>
            <a:lstStyle/>
            <a:p>
              <a:endParaRPr/>
            </a:p>
          </p:txBody>
        </p:sp>
      </p:grpSp>
      <p:sp>
        <p:nvSpPr>
          <p:cNvPr id="77" name="object 71">
            <a:extLst>
              <a:ext uri="{FF2B5EF4-FFF2-40B4-BE49-F238E27FC236}">
                <a16:creationId xmlns:a16="http://schemas.microsoft.com/office/drawing/2014/main" id="{DB6EAD6F-9AE3-23FF-85C0-D8FADF2E00FD}"/>
              </a:ext>
            </a:extLst>
          </p:cNvPr>
          <p:cNvSpPr txBox="1">
            <a:spLocks/>
          </p:cNvSpPr>
          <p:nvPr/>
        </p:nvSpPr>
        <p:spPr>
          <a:xfrm>
            <a:off x="1509065" y="984549"/>
            <a:ext cx="10328275" cy="1533525"/>
          </a:xfrm>
          <a:prstGeom prst="rect">
            <a:avLst/>
          </a:prstGeom>
        </p:spPr>
        <p:txBody>
          <a:bodyPr vert="horz" wrap="square" lIns="0" tIns="12065" rIns="0" bIns="0" rtlCol="0">
            <a:spAutoFit/>
          </a:bodyPr>
          <a:lstStyle>
            <a:lvl1pPr>
              <a:defRPr sz="6100" b="0" i="0">
                <a:solidFill>
                  <a:srgbClr val="333333"/>
                </a:solidFill>
                <a:latin typeface="Montserrat Light"/>
                <a:ea typeface="+mj-ea"/>
                <a:cs typeface="Montserrat Light"/>
              </a:defRPr>
            </a:lvl1pPr>
          </a:lstStyle>
          <a:p>
            <a:pPr marL="12700">
              <a:lnSpc>
                <a:spcPts val="5940"/>
              </a:lnSpc>
              <a:spcBef>
                <a:spcPts val="95"/>
              </a:spcBef>
            </a:pPr>
            <a:r>
              <a:rPr lang="pt-BR" sz="4950" b="1" kern="0" spc="-15" dirty="0">
                <a:solidFill>
                  <a:srgbClr val="000000"/>
                </a:solidFill>
                <a:latin typeface="Montserrat ExtraBold"/>
                <a:cs typeface="Montserrat ExtraBold"/>
              </a:rPr>
              <a:t>Soluções Integradas com IOT</a:t>
            </a:r>
            <a:endParaRPr lang="pt-BR" sz="4950" kern="0" dirty="0">
              <a:solidFill>
                <a:srgbClr val="000000"/>
              </a:solidFill>
              <a:latin typeface="Montserrat ExtraBold"/>
              <a:cs typeface="Montserrat ExtraBold"/>
            </a:endParaRPr>
          </a:p>
          <a:p>
            <a:pPr marL="12700">
              <a:lnSpc>
                <a:spcPts val="5940"/>
              </a:lnSpc>
            </a:pPr>
            <a:r>
              <a:rPr lang="pt-BR" sz="4950" kern="0" spc="-25" dirty="0">
                <a:solidFill>
                  <a:srgbClr val="000000"/>
                </a:solidFill>
                <a:latin typeface="Montserrat"/>
                <a:cs typeface="Montserrat"/>
              </a:rPr>
              <a:t>Eletrônica</a:t>
            </a:r>
            <a:endParaRPr lang="pt-BR" sz="4950" kern="0" dirty="0">
              <a:solidFill>
                <a:srgbClr val="000000"/>
              </a:solidFill>
              <a:latin typeface="Montserrat"/>
              <a:cs typeface="Montserrat"/>
            </a:endParaRPr>
          </a:p>
        </p:txBody>
      </p:sp>
      <p:sp>
        <p:nvSpPr>
          <p:cNvPr id="5" name="Espaço Reservado para Conteúdo 2">
            <a:extLst>
              <a:ext uri="{FF2B5EF4-FFF2-40B4-BE49-F238E27FC236}">
                <a16:creationId xmlns:a16="http://schemas.microsoft.com/office/drawing/2014/main" id="{04259B48-5A04-9549-D5C8-FFF5C306E2DF}"/>
              </a:ext>
            </a:extLst>
          </p:cNvPr>
          <p:cNvSpPr txBox="1">
            <a:spLocks noChangeArrowheads="1"/>
          </p:cNvSpPr>
          <p:nvPr/>
        </p:nvSpPr>
        <p:spPr>
          <a:xfrm>
            <a:off x="1046738" y="2691546"/>
            <a:ext cx="16649058" cy="8093113"/>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pt-BR" sz="6000" b="1" dirty="0">
                <a:solidFill>
                  <a:srgbClr val="0D0D0D"/>
                </a:solidFill>
              </a:rPr>
              <a:t>Tensão Elétrica</a:t>
            </a:r>
          </a:p>
          <a:p>
            <a:pPr algn="just"/>
            <a:r>
              <a:rPr lang="pt-BR" sz="6000" dirty="0">
                <a:solidFill>
                  <a:srgbClr val="0D0D0D"/>
                </a:solidFill>
              </a:rPr>
              <a:t>Expressa em volts (V) e representa a diferença de potencial elétrico entre dois pontos em um circuito, para simplificarmos, podemos dizer que a tensão elétrica é a diferença de quantidade de elétrons entre dois pontos. Essa diferença de energia é o que impulsiona os elétrons a se moverem de um ponto de maior potencial elétrico para um ponto de menor potencial elétrico.</a:t>
            </a:r>
          </a:p>
          <a:p>
            <a:pPr algn="just"/>
            <a:endParaRPr lang="pt-BR" altLang="pt-BR" sz="6000" dirty="0">
              <a:solidFill>
                <a:srgbClr val="0D0D0D"/>
              </a:solidFill>
            </a:endParaRPr>
          </a:p>
          <a:p>
            <a:pPr algn="just"/>
            <a:endParaRPr lang="pt-BR" altLang="pt-BR" sz="6000" dirty="0">
              <a:solidFill>
                <a:srgbClr val="0D0D0D"/>
              </a:solidFill>
            </a:endParaRPr>
          </a:p>
        </p:txBody>
      </p:sp>
      <p:pic>
        <p:nvPicPr>
          <p:cNvPr id="76" name="Imagem 75">
            <a:extLst>
              <a:ext uri="{FF2B5EF4-FFF2-40B4-BE49-F238E27FC236}">
                <a16:creationId xmlns:a16="http://schemas.microsoft.com/office/drawing/2014/main" id="{C8E8875B-8209-ADAF-D736-E0D252FBBD66}"/>
              </a:ext>
            </a:extLst>
          </p:cNvPr>
          <p:cNvPicPr>
            <a:picLocks noChangeAspect="1"/>
          </p:cNvPicPr>
          <p:nvPr/>
        </p:nvPicPr>
        <p:blipFill>
          <a:blip r:embed="rId2"/>
          <a:stretch>
            <a:fillRect/>
          </a:stretch>
        </p:blipFill>
        <p:spPr>
          <a:xfrm>
            <a:off x="3982084" y="4234378"/>
            <a:ext cx="12139932" cy="5152922"/>
          </a:xfrm>
          <a:prstGeom prst="rect">
            <a:avLst/>
          </a:prstGeom>
        </p:spPr>
      </p:pic>
    </p:spTree>
    <p:extLst>
      <p:ext uri="{BB962C8B-B14F-4D97-AF65-F5344CB8AC3E}">
        <p14:creationId xmlns:p14="http://schemas.microsoft.com/office/powerpoint/2010/main" val="12908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1C1C1FFBC5B64943BE6D3064162973C9" ma:contentTypeVersion="13" ma:contentTypeDescription="Crie um novo documento." ma:contentTypeScope="" ma:versionID="40fa6b34c81f3a289ccbc7b1e1965271">
  <xsd:schema xmlns:xsd="http://www.w3.org/2001/XMLSchema" xmlns:xs="http://www.w3.org/2001/XMLSchema" xmlns:p="http://schemas.microsoft.com/office/2006/metadata/properties" xmlns:ns2="2bd5af90-2c43-4f56-be08-340e2f91aafd" xmlns:ns3="b9c37b37-d0ad-42a5-892e-3cb8fae6311e" targetNamespace="http://schemas.microsoft.com/office/2006/metadata/properties" ma:root="true" ma:fieldsID="8fc80ff9e100d70d9cbefb719233993e" ns2:_="" ns3:_="">
    <xsd:import namespace="2bd5af90-2c43-4f56-be08-340e2f91aafd"/>
    <xsd:import namespace="b9c37b37-d0ad-42a5-892e-3cb8fae6311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d5af90-2c43-4f56-be08-340e2f91aa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9c37b37-d0ad-42a5-892e-3cb8fae6311e" elementFormDefault="qualified">
    <xsd:import namespace="http://schemas.microsoft.com/office/2006/documentManagement/types"/>
    <xsd:import namespace="http://schemas.microsoft.com/office/infopath/2007/PartnerControls"/>
    <xsd:element name="SharedWithUsers" ma:index="1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A42D19-56A1-4D0B-AB84-67451006DC5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DE43EA8-E4F7-4FB4-A903-CFCDB99F07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d5af90-2c43-4f56-be08-340e2f91aafd"/>
    <ds:schemaRef ds:uri="b9c37b37-d0ad-42a5-892e-3cb8fae631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F35E67-04E6-4922-B19E-6681FBF95D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170</TotalTime>
  <Words>1035</Words>
  <Application>Microsoft Office PowerPoint</Application>
  <PresentationFormat>Personalizar</PresentationFormat>
  <Paragraphs>117</Paragraphs>
  <Slides>33</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33</vt:i4>
      </vt:variant>
    </vt:vector>
  </HeadingPairs>
  <TitlesOfParts>
    <vt:vector size="40" baseType="lpstr">
      <vt:lpstr>Open Sans</vt:lpstr>
      <vt:lpstr>Calibri</vt:lpstr>
      <vt:lpstr>Montserrat Light</vt:lpstr>
      <vt:lpstr>Montserrat ExtraBold</vt:lpstr>
      <vt:lpstr>Montserrat</vt:lpstr>
      <vt:lpstr>Arial</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DEPARTAMENTO REGIONAL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template_ppt_senaisp</dc:title>
  <dc:creator>carlos</dc:creator>
  <cp:lastModifiedBy>Juan Felipe Fortun Ferrari</cp:lastModifiedBy>
  <cp:revision>39</cp:revision>
  <dcterms:created xsi:type="dcterms:W3CDTF">2021-08-24T16:20:14Z</dcterms:created>
  <dcterms:modified xsi:type="dcterms:W3CDTF">2024-03-05T01:33:51Z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2021-08-24T00:00:00Z</vt:filetime>
  </property>
  <property fmtid="{D5CDD505-2E9C-101B-9397-08002B2CF9AE}" pid="3" name="Creator">
    <vt:lpwstr>Adobe Illustrator 25.2 (Windows)</vt:lpwstr>
  </property>
  <property fmtid="{D5CDD505-2E9C-101B-9397-08002B2CF9AE}" pid="4" name="LastSaved">
    <vt:filetime>2021-08-24T00:00:00Z</vt:filetime>
  </property>
  <property fmtid="{D5CDD505-2E9C-101B-9397-08002B2CF9AE}" pid="5" name="ContentTypeId">
    <vt:lpwstr>0x0101001C1C1FFBC5B64943BE6D3064162973C9</vt:lpwstr>
  </property>
</Properties>
</file>